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2">
  <p:sldMasterIdLst>
    <p:sldMasterId id="2147483690" r:id="rId4"/>
  </p:sldMasterIdLst>
  <p:notesMasterIdLst>
    <p:notesMasterId r:id="rId56"/>
  </p:notesMasterIdLst>
  <p:handoutMasterIdLst>
    <p:handoutMasterId r:id="rId57"/>
  </p:handoutMasterIdLst>
  <p:sldIdLst>
    <p:sldId id="2147469791" r:id="rId5"/>
    <p:sldId id="2147469832" r:id="rId6"/>
    <p:sldId id="2147469833" r:id="rId7"/>
    <p:sldId id="2147469803" r:id="rId8"/>
    <p:sldId id="2147469805" r:id="rId9"/>
    <p:sldId id="2147469808" r:id="rId10"/>
    <p:sldId id="2147469834" r:id="rId11"/>
    <p:sldId id="2147469836" r:id="rId12"/>
    <p:sldId id="2147469835" r:id="rId13"/>
    <p:sldId id="2147469818" r:id="rId14"/>
    <p:sldId id="1902" r:id="rId15"/>
    <p:sldId id="2004" r:id="rId16"/>
    <p:sldId id="2046" r:id="rId17"/>
    <p:sldId id="2047" r:id="rId18"/>
    <p:sldId id="1958" r:id="rId19"/>
    <p:sldId id="2017" r:id="rId20"/>
    <p:sldId id="2018" r:id="rId21"/>
    <p:sldId id="2019" r:id="rId22"/>
    <p:sldId id="2020" r:id="rId23"/>
    <p:sldId id="2048" r:id="rId24"/>
    <p:sldId id="2042" r:id="rId25"/>
    <p:sldId id="2021" r:id="rId26"/>
    <p:sldId id="2040" r:id="rId27"/>
    <p:sldId id="2022" r:id="rId28"/>
    <p:sldId id="2023" r:id="rId29"/>
    <p:sldId id="2024" r:id="rId30"/>
    <p:sldId id="2049" r:id="rId31"/>
    <p:sldId id="2025" r:id="rId32"/>
    <p:sldId id="2026" r:id="rId33"/>
    <p:sldId id="2027" r:id="rId34"/>
    <p:sldId id="2028" r:id="rId35"/>
    <p:sldId id="2029" r:id="rId36"/>
    <p:sldId id="2050" r:id="rId37"/>
    <p:sldId id="2030" r:id="rId38"/>
    <p:sldId id="2031" r:id="rId39"/>
    <p:sldId id="2041" r:id="rId40"/>
    <p:sldId id="2032" r:id="rId41"/>
    <p:sldId id="2033" r:id="rId42"/>
    <p:sldId id="2051" r:id="rId43"/>
    <p:sldId id="2034" r:id="rId44"/>
    <p:sldId id="2043" r:id="rId45"/>
    <p:sldId id="2037" r:id="rId46"/>
    <p:sldId id="2035" r:id="rId47"/>
    <p:sldId id="2044" r:id="rId48"/>
    <p:sldId id="2036" r:id="rId49"/>
    <p:sldId id="2052" r:id="rId50"/>
    <p:sldId id="2038" r:id="rId51"/>
    <p:sldId id="2045" r:id="rId52"/>
    <p:sldId id="2053" r:id="rId53"/>
    <p:sldId id="2014" r:id="rId54"/>
    <p:sldId id="1943" r:id="rId55"/>
  </p:sldIdLst>
  <p:sldSz cx="12192000" cy="6858000"/>
  <p:notesSz cx="6735763" cy="9866313"/>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tion par défaut" id="{30F8EB88-DB87-43C3-B9A3-51ADE2E2EDC5}">
          <p14:sldIdLst>
            <p14:sldId id="2147469791"/>
            <p14:sldId id="2147469832"/>
            <p14:sldId id="2147469833"/>
            <p14:sldId id="2147469803"/>
            <p14:sldId id="2147469805"/>
            <p14:sldId id="2147469808"/>
            <p14:sldId id="2147469834"/>
            <p14:sldId id="2147469836"/>
            <p14:sldId id="2147469835"/>
            <p14:sldId id="2147469818"/>
            <p14:sldId id="1902"/>
            <p14:sldId id="2004"/>
            <p14:sldId id="2046"/>
            <p14:sldId id="2047"/>
            <p14:sldId id="1958"/>
            <p14:sldId id="2017"/>
            <p14:sldId id="2018"/>
            <p14:sldId id="2019"/>
            <p14:sldId id="2020"/>
            <p14:sldId id="2048"/>
            <p14:sldId id="2042"/>
            <p14:sldId id="2021"/>
            <p14:sldId id="2040"/>
            <p14:sldId id="2022"/>
            <p14:sldId id="2023"/>
            <p14:sldId id="2024"/>
            <p14:sldId id="2049"/>
            <p14:sldId id="2025"/>
            <p14:sldId id="2026"/>
            <p14:sldId id="2027"/>
            <p14:sldId id="2028"/>
            <p14:sldId id="2029"/>
            <p14:sldId id="2050"/>
            <p14:sldId id="2030"/>
            <p14:sldId id="2031"/>
            <p14:sldId id="2041"/>
            <p14:sldId id="2032"/>
            <p14:sldId id="2033"/>
            <p14:sldId id="2051"/>
            <p14:sldId id="2034"/>
            <p14:sldId id="2043"/>
            <p14:sldId id="2037"/>
            <p14:sldId id="2035"/>
            <p14:sldId id="2044"/>
            <p14:sldId id="2036"/>
            <p14:sldId id="2052"/>
            <p14:sldId id="2038"/>
            <p14:sldId id="2045"/>
            <p14:sldId id="2053"/>
            <p14:sldId id="2014"/>
            <p14:sldId id="1943"/>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C6E491C-933D-1A5D-D3E0-7FAE78AFA0CC}" name="Antoine Ebel" initials="AE" userId="S::antoine.ebel@acf-fgv.ch::82993521-4409-4dbf-8b7f-e90716302930" providerId="AD"/>
  <p188:author id="{472C1569-BA51-AC56-45C6-BB6598F81455}" name="Chassot Christophe" initials="CC" userId="S::Christophe.Chassot@fr.ch::99d3f947-4e56-4dfc-9c69-4e989ba93bf3"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0BB9B"/>
    <a:srgbClr val="ED6964"/>
    <a:srgbClr val="AC82B9"/>
    <a:srgbClr val="FFE582"/>
    <a:srgbClr val="D0445E"/>
    <a:srgbClr val="F7B280"/>
    <a:srgbClr val="5DB6DD"/>
    <a:srgbClr val="6187BA"/>
    <a:srgbClr val="666666"/>
    <a:srgbClr val="F7F7F7"/>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0A73CBA-4264-4E06-9639-C2857BDC7DA2}" v="9" dt="2026-05-28T09:09:21.90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e moyen 2 - Accentuation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Style à thème 1 - Accentuation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Style moyen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5" d="100"/>
          <a:sy n="105" d="100"/>
        </p:scale>
        <p:origin x="798"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tableStyles" Target="tableStyle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notesMaster" Target="notesMasters/notesMaster1.xml"/><Relationship Id="rId64"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handoutMaster" Target="handoutMasters/handoutMaster1.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régoire Yerly" userId="d7f2aab2-8739-4e79-a464-c1673ba7a264" providerId="ADAL" clId="{5DE927EE-379E-455A-A234-A43AB1F208A5}"/>
    <pc:docChg chg="undo custSel addSld delSld modSld modSection">
      <pc:chgData name="Grégoire Yerly" userId="d7f2aab2-8739-4e79-a464-c1673ba7a264" providerId="ADAL" clId="{5DE927EE-379E-455A-A234-A43AB1F208A5}" dt="2026-05-28T10:05:28.813" v="126" actId="1076"/>
      <pc:docMkLst>
        <pc:docMk/>
      </pc:docMkLst>
      <pc:sldChg chg="add setBg">
        <pc:chgData name="Grégoire Yerly" userId="d7f2aab2-8739-4e79-a464-c1673ba7a264" providerId="ADAL" clId="{5DE927EE-379E-455A-A234-A43AB1F208A5}" dt="2026-05-27T07:06:08.912" v="59"/>
        <pc:sldMkLst>
          <pc:docMk/>
          <pc:sldMk cId="2724962641" sldId="1902"/>
        </pc:sldMkLst>
      </pc:sldChg>
      <pc:sldChg chg="del">
        <pc:chgData name="Grégoire Yerly" userId="d7f2aab2-8739-4e79-a464-c1673ba7a264" providerId="ADAL" clId="{5DE927EE-379E-455A-A234-A43AB1F208A5}" dt="2026-05-27T07:06:05.942" v="58" actId="2696"/>
        <pc:sldMkLst>
          <pc:docMk/>
          <pc:sldMk cId="3587063503" sldId="1902"/>
        </pc:sldMkLst>
      </pc:sldChg>
      <pc:sldChg chg="modSp mod">
        <pc:chgData name="Grégoire Yerly" userId="d7f2aab2-8739-4e79-a464-c1673ba7a264" providerId="ADAL" clId="{5DE927EE-379E-455A-A234-A43AB1F208A5}" dt="2026-05-26T07:58:52.057" v="56" actId="1076"/>
        <pc:sldMkLst>
          <pc:docMk/>
          <pc:sldMk cId="630859538" sldId="1943"/>
        </pc:sldMkLst>
        <pc:spChg chg="mod">
          <ac:chgData name="Grégoire Yerly" userId="d7f2aab2-8739-4e79-a464-c1673ba7a264" providerId="ADAL" clId="{5DE927EE-379E-455A-A234-A43AB1F208A5}" dt="2026-05-26T07:58:44.664" v="53" actId="1076"/>
          <ac:spMkLst>
            <pc:docMk/>
            <pc:sldMk cId="630859538" sldId="1943"/>
            <ac:spMk id="3" creationId="{AC4D32AA-B6F3-99E5-4EB7-FC63E8462087}"/>
          </ac:spMkLst>
        </pc:spChg>
        <pc:picChg chg="mod">
          <ac:chgData name="Grégoire Yerly" userId="d7f2aab2-8739-4e79-a464-c1673ba7a264" providerId="ADAL" clId="{5DE927EE-379E-455A-A234-A43AB1F208A5}" dt="2026-05-26T07:58:52.057" v="56" actId="1076"/>
          <ac:picMkLst>
            <pc:docMk/>
            <pc:sldMk cId="630859538" sldId="1943"/>
            <ac:picMk id="4" creationId="{7A28FDDA-C19E-8CAB-97D2-AAA84B54CCD6}"/>
          </ac:picMkLst>
        </pc:picChg>
      </pc:sldChg>
      <pc:sldChg chg="modSp mod">
        <pc:chgData name="Grégoire Yerly" userId="d7f2aab2-8739-4e79-a464-c1673ba7a264" providerId="ADAL" clId="{5DE927EE-379E-455A-A234-A43AB1F208A5}" dt="2026-05-28T08:53:37.404" v="70" actId="13926"/>
        <pc:sldMkLst>
          <pc:docMk/>
          <pc:sldMk cId="915328668" sldId="2017"/>
        </pc:sldMkLst>
        <pc:spChg chg="mod">
          <ac:chgData name="Grégoire Yerly" userId="d7f2aab2-8739-4e79-a464-c1673ba7a264" providerId="ADAL" clId="{5DE927EE-379E-455A-A234-A43AB1F208A5}" dt="2026-05-28T08:53:37.404" v="70" actId="13926"/>
          <ac:spMkLst>
            <pc:docMk/>
            <pc:sldMk cId="915328668" sldId="2017"/>
            <ac:spMk id="3" creationId="{D9EFB08A-A348-E4AB-4B58-4C7B1CCECD1A}"/>
          </ac:spMkLst>
        </pc:spChg>
      </pc:sldChg>
      <pc:sldChg chg="modSp mod">
        <pc:chgData name="Grégoire Yerly" userId="d7f2aab2-8739-4e79-a464-c1673ba7a264" providerId="ADAL" clId="{5DE927EE-379E-455A-A234-A43AB1F208A5}" dt="2026-05-28T08:55:50.121" v="91" actId="13926"/>
        <pc:sldMkLst>
          <pc:docMk/>
          <pc:sldMk cId="509329698" sldId="2018"/>
        </pc:sldMkLst>
        <pc:spChg chg="mod">
          <ac:chgData name="Grégoire Yerly" userId="d7f2aab2-8739-4e79-a464-c1673ba7a264" providerId="ADAL" clId="{5DE927EE-379E-455A-A234-A43AB1F208A5}" dt="2026-05-28T08:55:50.121" v="91" actId="13926"/>
          <ac:spMkLst>
            <pc:docMk/>
            <pc:sldMk cId="509329698" sldId="2018"/>
            <ac:spMk id="3" creationId="{E826FFD8-989D-C054-88AA-6134312B31E0}"/>
          </ac:spMkLst>
        </pc:spChg>
      </pc:sldChg>
      <pc:sldChg chg="modSp mod">
        <pc:chgData name="Grégoire Yerly" userId="d7f2aab2-8739-4e79-a464-c1673ba7a264" providerId="ADAL" clId="{5DE927EE-379E-455A-A234-A43AB1F208A5}" dt="2026-05-28T09:01:06.919" v="92" actId="13926"/>
        <pc:sldMkLst>
          <pc:docMk/>
          <pc:sldMk cId="2130209833" sldId="2019"/>
        </pc:sldMkLst>
        <pc:spChg chg="mod">
          <ac:chgData name="Grégoire Yerly" userId="d7f2aab2-8739-4e79-a464-c1673ba7a264" providerId="ADAL" clId="{5DE927EE-379E-455A-A234-A43AB1F208A5}" dt="2026-05-28T09:01:06.919" v="92" actId="13926"/>
          <ac:spMkLst>
            <pc:docMk/>
            <pc:sldMk cId="2130209833" sldId="2019"/>
            <ac:spMk id="3" creationId="{81894E66-2EB8-4D6C-24E1-5B6D7A8D9BAA}"/>
          </ac:spMkLst>
        </pc:spChg>
      </pc:sldChg>
      <pc:sldChg chg="addSp delSp modSp mod">
        <pc:chgData name="Grégoire Yerly" userId="d7f2aab2-8739-4e79-a464-c1673ba7a264" providerId="ADAL" clId="{5DE927EE-379E-455A-A234-A43AB1F208A5}" dt="2026-05-28T10:02:25.788" v="121" actId="1076"/>
        <pc:sldMkLst>
          <pc:docMk/>
          <pc:sldMk cId="2371524299" sldId="2022"/>
        </pc:sldMkLst>
        <pc:picChg chg="del">
          <ac:chgData name="Grégoire Yerly" userId="d7f2aab2-8739-4e79-a464-c1673ba7a264" providerId="ADAL" clId="{5DE927EE-379E-455A-A234-A43AB1F208A5}" dt="2026-05-28T10:02:18.585" v="117" actId="478"/>
          <ac:picMkLst>
            <pc:docMk/>
            <pc:sldMk cId="2371524299" sldId="2022"/>
            <ac:picMk id="8" creationId="{7977A7FB-E9C3-FD53-4E73-8CDF60270C18}"/>
          </ac:picMkLst>
        </pc:picChg>
        <pc:picChg chg="add mod">
          <ac:chgData name="Grégoire Yerly" userId="d7f2aab2-8739-4e79-a464-c1673ba7a264" providerId="ADAL" clId="{5DE927EE-379E-455A-A234-A43AB1F208A5}" dt="2026-05-28T10:02:25.788" v="121" actId="1076"/>
          <ac:picMkLst>
            <pc:docMk/>
            <pc:sldMk cId="2371524299" sldId="2022"/>
            <ac:picMk id="9" creationId="{A956BA4A-E73D-3D25-B2DC-4029314819AE}"/>
          </ac:picMkLst>
        </pc:picChg>
      </pc:sldChg>
      <pc:sldChg chg="addSp delSp modSp mod">
        <pc:chgData name="Grégoire Yerly" userId="d7f2aab2-8739-4e79-a464-c1673ba7a264" providerId="ADAL" clId="{5DE927EE-379E-455A-A234-A43AB1F208A5}" dt="2026-05-28T10:05:28.813" v="126" actId="1076"/>
        <pc:sldMkLst>
          <pc:docMk/>
          <pc:sldMk cId="1497562060" sldId="2023"/>
        </pc:sldMkLst>
        <pc:picChg chg="del">
          <ac:chgData name="Grégoire Yerly" userId="d7f2aab2-8739-4e79-a464-c1673ba7a264" providerId="ADAL" clId="{5DE927EE-379E-455A-A234-A43AB1F208A5}" dt="2026-05-28T10:05:23.600" v="122" actId="478"/>
          <ac:picMkLst>
            <pc:docMk/>
            <pc:sldMk cId="1497562060" sldId="2023"/>
            <ac:picMk id="8" creationId="{C2AF1557-5490-8E7C-8692-B1749DC148F1}"/>
          </ac:picMkLst>
        </pc:picChg>
        <pc:picChg chg="add mod">
          <ac:chgData name="Grégoire Yerly" userId="d7f2aab2-8739-4e79-a464-c1673ba7a264" providerId="ADAL" clId="{5DE927EE-379E-455A-A234-A43AB1F208A5}" dt="2026-05-28T10:05:28.813" v="126" actId="1076"/>
          <ac:picMkLst>
            <pc:docMk/>
            <pc:sldMk cId="1497562060" sldId="2023"/>
            <ac:picMk id="10" creationId="{B13B050F-ABC5-4FC4-85A8-3147597513A2}"/>
          </ac:picMkLst>
        </pc:picChg>
      </pc:sldChg>
      <pc:sldChg chg="addSp delSp modSp mod">
        <pc:chgData name="Grégoire Yerly" userId="d7f2aab2-8739-4e79-a464-c1673ba7a264" providerId="ADAL" clId="{5DE927EE-379E-455A-A234-A43AB1F208A5}" dt="2026-05-28T09:39:58.319" v="116" actId="1076"/>
        <pc:sldMkLst>
          <pc:docMk/>
          <pc:sldMk cId="579497865" sldId="2036"/>
        </pc:sldMkLst>
        <pc:picChg chg="del">
          <ac:chgData name="Grégoire Yerly" userId="d7f2aab2-8739-4e79-a464-c1673ba7a264" providerId="ADAL" clId="{5DE927EE-379E-455A-A234-A43AB1F208A5}" dt="2026-05-28T09:14:15.898" v="102" actId="478"/>
          <ac:picMkLst>
            <pc:docMk/>
            <pc:sldMk cId="579497865" sldId="2036"/>
            <ac:picMk id="8" creationId="{671316F8-AE34-D245-6166-CADCFA4D174F}"/>
          </ac:picMkLst>
        </pc:picChg>
        <pc:picChg chg="add del mod">
          <ac:chgData name="Grégoire Yerly" userId="d7f2aab2-8739-4e79-a464-c1673ba7a264" providerId="ADAL" clId="{5DE927EE-379E-455A-A234-A43AB1F208A5}" dt="2026-05-28T09:39:46.155" v="112" actId="478"/>
          <ac:picMkLst>
            <pc:docMk/>
            <pc:sldMk cId="579497865" sldId="2036"/>
            <ac:picMk id="9" creationId="{0C9526A6-AFEC-F7E8-8DBA-FC088944EC80}"/>
          </ac:picMkLst>
        </pc:picChg>
        <pc:picChg chg="add mod">
          <ac:chgData name="Grégoire Yerly" userId="d7f2aab2-8739-4e79-a464-c1673ba7a264" providerId="ADAL" clId="{5DE927EE-379E-455A-A234-A43AB1F208A5}" dt="2026-05-28T09:39:58.319" v="116" actId="1076"/>
          <ac:picMkLst>
            <pc:docMk/>
            <pc:sldMk cId="579497865" sldId="2036"/>
            <ac:picMk id="11" creationId="{01AC6F66-C605-2D8F-5C65-D7B415F69B59}"/>
          </ac:picMkLst>
        </pc:picChg>
      </pc:sldChg>
      <pc:sldChg chg="addSp delSp modSp mod">
        <pc:chgData name="Grégoire Yerly" userId="d7f2aab2-8739-4e79-a464-c1673ba7a264" providerId="ADAL" clId="{5DE927EE-379E-455A-A234-A43AB1F208A5}" dt="2026-05-28T09:39:40.283" v="111" actId="1076"/>
        <pc:sldMkLst>
          <pc:docMk/>
          <pc:sldMk cId="2285470744" sldId="2044"/>
        </pc:sldMkLst>
        <pc:spChg chg="add">
          <ac:chgData name="Grégoire Yerly" userId="d7f2aab2-8739-4e79-a464-c1673ba7a264" providerId="ADAL" clId="{5DE927EE-379E-455A-A234-A43AB1F208A5}" dt="2026-05-28T09:09:11.968" v="94"/>
          <ac:spMkLst>
            <pc:docMk/>
            <pc:sldMk cId="2285470744" sldId="2044"/>
            <ac:spMk id="7" creationId="{44D4B4FF-9F4E-9399-F75C-1AA1B656740B}"/>
          </ac:spMkLst>
        </pc:spChg>
        <pc:spChg chg="add del mod">
          <ac:chgData name="Grégoire Yerly" userId="d7f2aab2-8739-4e79-a464-c1673ba7a264" providerId="ADAL" clId="{5DE927EE-379E-455A-A234-A43AB1F208A5}" dt="2026-05-28T09:09:21.907" v="97" actId="478"/>
          <ac:spMkLst>
            <pc:docMk/>
            <pc:sldMk cId="2285470744" sldId="2044"/>
            <ac:spMk id="8" creationId="{D7DF3854-4B36-5E36-B067-B370FE4348F7}"/>
          </ac:spMkLst>
        </pc:spChg>
        <pc:picChg chg="del">
          <ac:chgData name="Grégoire Yerly" userId="d7f2aab2-8739-4e79-a464-c1673ba7a264" providerId="ADAL" clId="{5DE927EE-379E-455A-A234-A43AB1F208A5}" dt="2026-05-28T09:09:11.381" v="93" actId="478"/>
          <ac:picMkLst>
            <pc:docMk/>
            <pc:sldMk cId="2285470744" sldId="2044"/>
            <ac:picMk id="10" creationId="{26CEB36D-4307-888A-CACF-4BEB75F442AD}"/>
          </ac:picMkLst>
        </pc:picChg>
        <pc:picChg chg="add del mod">
          <ac:chgData name="Grégoire Yerly" userId="d7f2aab2-8739-4e79-a464-c1673ba7a264" providerId="ADAL" clId="{5DE927EE-379E-455A-A234-A43AB1F208A5}" dt="2026-05-28T09:39:14.034" v="107" actId="478"/>
          <ac:picMkLst>
            <pc:docMk/>
            <pc:sldMk cId="2285470744" sldId="2044"/>
            <ac:picMk id="11" creationId="{C79DC07B-1721-7EF2-C7D8-F1A5060849CF}"/>
          </ac:picMkLst>
        </pc:picChg>
        <pc:picChg chg="add mod">
          <ac:chgData name="Grégoire Yerly" userId="d7f2aab2-8739-4e79-a464-c1673ba7a264" providerId="ADAL" clId="{5DE927EE-379E-455A-A234-A43AB1F208A5}" dt="2026-05-28T09:39:40.283" v="111" actId="1076"/>
          <ac:picMkLst>
            <pc:docMk/>
            <pc:sldMk cId="2285470744" sldId="2044"/>
            <ac:picMk id="13" creationId="{85D41C07-781C-A600-B762-31407A6A680F}"/>
          </ac:picMkLst>
        </pc:picChg>
      </pc:sldChg>
      <pc:sldChg chg="addSp delSp modSp mod">
        <pc:chgData name="Grégoire Yerly" userId="d7f2aab2-8739-4e79-a464-c1673ba7a264" providerId="ADAL" clId="{5DE927EE-379E-455A-A234-A43AB1F208A5}" dt="2026-05-26T07:58:19.550" v="52" actId="1076"/>
        <pc:sldMkLst>
          <pc:docMk/>
          <pc:sldMk cId="3705553007" sldId="2046"/>
        </pc:sldMkLst>
        <pc:spChg chg="mod">
          <ac:chgData name="Grégoire Yerly" userId="d7f2aab2-8739-4e79-a464-c1673ba7a264" providerId="ADAL" clId="{5DE927EE-379E-455A-A234-A43AB1F208A5}" dt="2026-05-26T07:58:06.769" v="49" actId="1076"/>
          <ac:spMkLst>
            <pc:docMk/>
            <pc:sldMk cId="3705553007" sldId="2046"/>
            <ac:spMk id="2" creationId="{615BEA36-8264-87F9-456D-1D8F6AF2F17D}"/>
          </ac:spMkLst>
        </pc:spChg>
        <pc:spChg chg="mod">
          <ac:chgData name="Grégoire Yerly" userId="d7f2aab2-8739-4e79-a464-c1673ba7a264" providerId="ADAL" clId="{5DE927EE-379E-455A-A234-A43AB1F208A5}" dt="2026-05-26T07:58:09.351" v="50" actId="1076"/>
          <ac:spMkLst>
            <pc:docMk/>
            <pc:sldMk cId="3705553007" sldId="2046"/>
            <ac:spMk id="5" creationId="{CA37819A-FEF0-E00F-6B9F-4E1548D30148}"/>
          </ac:spMkLst>
        </pc:spChg>
        <pc:picChg chg="add mod">
          <ac:chgData name="Grégoire Yerly" userId="d7f2aab2-8739-4e79-a464-c1673ba7a264" providerId="ADAL" clId="{5DE927EE-379E-455A-A234-A43AB1F208A5}" dt="2026-05-26T07:58:19.550" v="52" actId="1076"/>
          <ac:picMkLst>
            <pc:docMk/>
            <pc:sldMk cId="3705553007" sldId="2046"/>
            <ac:picMk id="1026" creationId="{21E619A5-8D4B-AA95-F530-C27BF9FA76C7}"/>
          </ac:picMkLst>
        </pc:picChg>
        <pc:picChg chg="add mod">
          <ac:chgData name="Grégoire Yerly" userId="d7f2aab2-8739-4e79-a464-c1673ba7a264" providerId="ADAL" clId="{5DE927EE-379E-455A-A234-A43AB1F208A5}" dt="2026-05-26T07:58:16.999" v="51" actId="1076"/>
          <ac:picMkLst>
            <pc:docMk/>
            <pc:sldMk cId="3705553007" sldId="2046"/>
            <ac:picMk id="1028" creationId="{618BB849-EC89-EFF4-6EDB-DFD566514950}"/>
          </ac:picMkLst>
        </pc:picChg>
      </pc:sldChg>
      <pc:sldChg chg="add">
        <pc:chgData name="Grégoire Yerly" userId="d7f2aab2-8739-4e79-a464-c1673ba7a264" providerId="ADAL" clId="{5DE927EE-379E-455A-A234-A43AB1F208A5}" dt="2026-05-27T07:06:03.706" v="57"/>
        <pc:sldMkLst>
          <pc:docMk/>
          <pc:sldMk cId="2933344440" sldId="2147469791"/>
        </pc:sldMkLst>
      </pc:sldChg>
      <pc:sldChg chg="add">
        <pc:chgData name="Grégoire Yerly" userId="d7f2aab2-8739-4e79-a464-c1673ba7a264" providerId="ADAL" clId="{5DE927EE-379E-455A-A234-A43AB1F208A5}" dt="2026-05-27T07:06:03.706" v="57"/>
        <pc:sldMkLst>
          <pc:docMk/>
          <pc:sldMk cId="3107403065" sldId="2147469803"/>
        </pc:sldMkLst>
      </pc:sldChg>
      <pc:sldChg chg="add">
        <pc:chgData name="Grégoire Yerly" userId="d7f2aab2-8739-4e79-a464-c1673ba7a264" providerId="ADAL" clId="{5DE927EE-379E-455A-A234-A43AB1F208A5}" dt="2026-05-27T07:06:03.706" v="57"/>
        <pc:sldMkLst>
          <pc:docMk/>
          <pc:sldMk cId="4159748985" sldId="2147469805"/>
        </pc:sldMkLst>
      </pc:sldChg>
      <pc:sldChg chg="add">
        <pc:chgData name="Grégoire Yerly" userId="d7f2aab2-8739-4e79-a464-c1673ba7a264" providerId="ADAL" clId="{5DE927EE-379E-455A-A234-A43AB1F208A5}" dt="2026-05-27T07:06:03.706" v="57"/>
        <pc:sldMkLst>
          <pc:docMk/>
          <pc:sldMk cId="2387803614" sldId="2147469808"/>
        </pc:sldMkLst>
      </pc:sldChg>
      <pc:sldChg chg="add">
        <pc:chgData name="Grégoire Yerly" userId="d7f2aab2-8739-4e79-a464-c1673ba7a264" providerId="ADAL" clId="{5DE927EE-379E-455A-A234-A43AB1F208A5}" dt="2026-05-27T07:06:03.706" v="57"/>
        <pc:sldMkLst>
          <pc:docMk/>
          <pc:sldMk cId="3196757582" sldId="2147469818"/>
        </pc:sldMkLst>
      </pc:sldChg>
      <pc:sldChg chg="add">
        <pc:chgData name="Grégoire Yerly" userId="d7f2aab2-8739-4e79-a464-c1673ba7a264" providerId="ADAL" clId="{5DE927EE-379E-455A-A234-A43AB1F208A5}" dt="2026-05-27T07:06:03.706" v="57"/>
        <pc:sldMkLst>
          <pc:docMk/>
          <pc:sldMk cId="1390852904" sldId="2147469832"/>
        </pc:sldMkLst>
      </pc:sldChg>
      <pc:sldChg chg="add">
        <pc:chgData name="Grégoire Yerly" userId="d7f2aab2-8739-4e79-a464-c1673ba7a264" providerId="ADAL" clId="{5DE927EE-379E-455A-A234-A43AB1F208A5}" dt="2026-05-27T07:06:03.706" v="57"/>
        <pc:sldMkLst>
          <pc:docMk/>
          <pc:sldMk cId="2629882220" sldId="2147469833"/>
        </pc:sldMkLst>
      </pc:sldChg>
      <pc:sldChg chg="add">
        <pc:chgData name="Grégoire Yerly" userId="d7f2aab2-8739-4e79-a464-c1673ba7a264" providerId="ADAL" clId="{5DE927EE-379E-455A-A234-A43AB1F208A5}" dt="2026-05-27T07:06:03.706" v="57"/>
        <pc:sldMkLst>
          <pc:docMk/>
          <pc:sldMk cId="1135130171" sldId="2147469834"/>
        </pc:sldMkLst>
      </pc:sldChg>
      <pc:sldChg chg="add">
        <pc:chgData name="Grégoire Yerly" userId="d7f2aab2-8739-4e79-a464-c1673ba7a264" providerId="ADAL" clId="{5DE927EE-379E-455A-A234-A43AB1F208A5}" dt="2026-05-27T07:06:03.706" v="57"/>
        <pc:sldMkLst>
          <pc:docMk/>
          <pc:sldMk cId="586609812" sldId="2147469835"/>
        </pc:sldMkLst>
      </pc:sldChg>
      <pc:sldChg chg="add">
        <pc:chgData name="Grégoire Yerly" userId="d7f2aab2-8739-4e79-a464-c1673ba7a264" providerId="ADAL" clId="{5DE927EE-379E-455A-A234-A43AB1F208A5}" dt="2026-05-27T07:06:03.706" v="57"/>
        <pc:sldMkLst>
          <pc:docMk/>
          <pc:sldMk cId="1694936054" sldId="2147469836"/>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a:extLst>
              <a:ext uri="{FF2B5EF4-FFF2-40B4-BE49-F238E27FC236}">
                <a16:creationId xmlns:a16="http://schemas.microsoft.com/office/drawing/2014/main" id="{CF615106-8F7F-6EBF-2A83-0DD58FE665BD}"/>
              </a:ext>
            </a:extLst>
          </p:cNvPr>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FR"/>
          </a:p>
        </p:txBody>
      </p:sp>
      <p:sp>
        <p:nvSpPr>
          <p:cNvPr id="3" name="Espace réservé de la date 2">
            <a:extLst>
              <a:ext uri="{FF2B5EF4-FFF2-40B4-BE49-F238E27FC236}">
                <a16:creationId xmlns:a16="http://schemas.microsoft.com/office/drawing/2014/main" id="{6440D273-2A95-3BE6-0A63-E334A528B30F}"/>
              </a:ext>
            </a:extLst>
          </p:cNvPr>
          <p:cNvSpPr>
            <a:spLocks noGrp="1"/>
          </p:cNvSpPr>
          <p:nvPr>
            <p:ph type="dt" sz="quarter" idx="1"/>
          </p:nvPr>
        </p:nvSpPr>
        <p:spPr>
          <a:xfrm>
            <a:off x="3815373" y="0"/>
            <a:ext cx="2918831" cy="495029"/>
          </a:xfrm>
          <a:prstGeom prst="rect">
            <a:avLst/>
          </a:prstGeom>
        </p:spPr>
        <p:txBody>
          <a:bodyPr vert="horz" lIns="91440" tIns="45720" rIns="91440" bIns="45720" rtlCol="0"/>
          <a:lstStyle>
            <a:lvl1pPr algn="r">
              <a:defRPr sz="1200"/>
            </a:lvl1pPr>
          </a:lstStyle>
          <a:p>
            <a:fld id="{2FB944F5-7F9A-6C45-AEC6-2477FD633C2C}" type="datetimeFigureOut">
              <a:rPr lang="fr-FR" smtClean="0"/>
              <a:t>28/05/2026</a:t>
            </a:fld>
            <a:endParaRPr lang="fr-FR"/>
          </a:p>
        </p:txBody>
      </p:sp>
      <p:sp>
        <p:nvSpPr>
          <p:cNvPr id="4" name="Espace réservé du pied de page 3">
            <a:extLst>
              <a:ext uri="{FF2B5EF4-FFF2-40B4-BE49-F238E27FC236}">
                <a16:creationId xmlns:a16="http://schemas.microsoft.com/office/drawing/2014/main" id="{052090D8-F92F-5A40-9932-99F780AD01D8}"/>
              </a:ext>
            </a:extLst>
          </p:cNvPr>
          <p:cNvSpPr>
            <a:spLocks noGrp="1"/>
          </p:cNvSpPr>
          <p:nvPr>
            <p:ph type="ftr" sz="quarter" idx="2"/>
          </p:nvPr>
        </p:nvSpPr>
        <p:spPr>
          <a:xfrm>
            <a:off x="0" y="9371286"/>
            <a:ext cx="2918831" cy="495028"/>
          </a:xfrm>
          <a:prstGeom prst="rect">
            <a:avLst/>
          </a:prstGeom>
        </p:spPr>
        <p:txBody>
          <a:bodyPr vert="horz" lIns="91440" tIns="45720" rIns="91440" bIns="45720" rtlCol="0" anchor="b"/>
          <a:lstStyle>
            <a:lvl1pPr algn="l">
              <a:defRPr sz="1200"/>
            </a:lvl1pPr>
          </a:lstStyle>
          <a:p>
            <a:endParaRPr lang="fr-FR"/>
          </a:p>
        </p:txBody>
      </p:sp>
      <p:sp>
        <p:nvSpPr>
          <p:cNvPr id="5" name="Espace réservé du numéro de diapositive 4">
            <a:extLst>
              <a:ext uri="{FF2B5EF4-FFF2-40B4-BE49-F238E27FC236}">
                <a16:creationId xmlns:a16="http://schemas.microsoft.com/office/drawing/2014/main" id="{20CEA1C4-B7CC-F815-2257-6AF2EB3FD47E}"/>
              </a:ext>
            </a:extLst>
          </p:cNvPr>
          <p:cNvSpPr>
            <a:spLocks noGrp="1"/>
          </p:cNvSpPr>
          <p:nvPr>
            <p:ph type="sldNum" sz="quarter" idx="3"/>
          </p:nvPr>
        </p:nvSpPr>
        <p:spPr>
          <a:xfrm>
            <a:off x="3815373" y="9371286"/>
            <a:ext cx="2918831" cy="495028"/>
          </a:xfrm>
          <a:prstGeom prst="rect">
            <a:avLst/>
          </a:prstGeom>
        </p:spPr>
        <p:txBody>
          <a:bodyPr vert="horz" lIns="91440" tIns="45720" rIns="91440" bIns="45720" rtlCol="0" anchor="b"/>
          <a:lstStyle>
            <a:lvl1pPr algn="r">
              <a:defRPr sz="1200"/>
            </a:lvl1pPr>
          </a:lstStyle>
          <a:p>
            <a:fld id="{EDCD5DA9-C204-4A4E-B75A-90BC885171E3}" type="slidenum">
              <a:rPr lang="fr-FR" smtClean="0"/>
              <a:t>‹N°›</a:t>
            </a:fld>
            <a:endParaRPr lang="fr-FR"/>
          </a:p>
        </p:txBody>
      </p:sp>
    </p:spTree>
    <p:extLst>
      <p:ext uri="{BB962C8B-B14F-4D97-AF65-F5344CB8AC3E}">
        <p14:creationId xmlns:p14="http://schemas.microsoft.com/office/powerpoint/2010/main" val="3548683716"/>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3108" userDrawn="1">
          <p15:clr>
            <a:srgbClr val="F26B43"/>
          </p15:clr>
        </p15:guide>
        <p15:guide id="2" pos="2122"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18831" cy="495029"/>
          </a:xfrm>
          <a:prstGeom prst="rect">
            <a:avLst/>
          </a:prstGeom>
        </p:spPr>
        <p:txBody>
          <a:bodyPr vert="horz" lIns="91440" tIns="45720" rIns="91440" bIns="45720" rtlCol="0"/>
          <a:lstStyle>
            <a:lvl1pPr algn="l">
              <a:defRPr sz="1200"/>
            </a:lvl1pPr>
          </a:lstStyle>
          <a:p>
            <a:endParaRPr lang="fr-CH"/>
          </a:p>
        </p:txBody>
      </p:sp>
      <p:sp>
        <p:nvSpPr>
          <p:cNvPr id="3" name="Espace réservé de la date 2"/>
          <p:cNvSpPr>
            <a:spLocks noGrp="1"/>
          </p:cNvSpPr>
          <p:nvPr>
            <p:ph type="dt" idx="1"/>
          </p:nvPr>
        </p:nvSpPr>
        <p:spPr>
          <a:xfrm>
            <a:off x="3815373" y="0"/>
            <a:ext cx="2918831" cy="495029"/>
          </a:xfrm>
          <a:prstGeom prst="rect">
            <a:avLst/>
          </a:prstGeom>
        </p:spPr>
        <p:txBody>
          <a:bodyPr vert="horz" lIns="91440" tIns="45720" rIns="91440" bIns="45720" rtlCol="0"/>
          <a:lstStyle>
            <a:lvl1pPr algn="r">
              <a:defRPr sz="1200"/>
            </a:lvl1pPr>
          </a:lstStyle>
          <a:p>
            <a:fld id="{A313050E-7492-43F9-8F18-0EE228452116}" type="datetimeFigureOut">
              <a:rPr lang="fr-CH" smtClean="0"/>
              <a:t>28.05.2026</a:t>
            </a:fld>
            <a:endParaRPr lang="fr-CH"/>
          </a:p>
        </p:txBody>
      </p:sp>
      <p:sp>
        <p:nvSpPr>
          <p:cNvPr id="4" name="Espace réservé de l'image des diapositives 3"/>
          <p:cNvSpPr>
            <a:spLocks noGrp="1" noRot="1" noChangeAspect="1"/>
          </p:cNvSpPr>
          <p:nvPr>
            <p:ph type="sldImg" idx="2"/>
          </p:nvPr>
        </p:nvSpPr>
        <p:spPr>
          <a:xfrm>
            <a:off x="409575" y="1233488"/>
            <a:ext cx="5916613" cy="3328987"/>
          </a:xfrm>
          <a:prstGeom prst="rect">
            <a:avLst/>
          </a:prstGeom>
          <a:noFill/>
          <a:ln w="12700">
            <a:solidFill>
              <a:prstClr val="black"/>
            </a:solidFill>
          </a:ln>
        </p:spPr>
        <p:txBody>
          <a:bodyPr vert="horz" lIns="91440" tIns="45720" rIns="91440" bIns="45720" rtlCol="0" anchor="ctr"/>
          <a:lstStyle/>
          <a:p>
            <a:endParaRPr lang="fr-CH"/>
          </a:p>
        </p:txBody>
      </p:sp>
      <p:sp>
        <p:nvSpPr>
          <p:cNvPr id="5" name="Espace réservé des notes 4"/>
          <p:cNvSpPr>
            <a:spLocks noGrp="1"/>
          </p:cNvSpPr>
          <p:nvPr>
            <p:ph type="body" sz="quarter" idx="3"/>
          </p:nvPr>
        </p:nvSpPr>
        <p:spPr>
          <a:xfrm>
            <a:off x="673577" y="4748163"/>
            <a:ext cx="5388610" cy="3884861"/>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6" name="Espace réservé du pied de page 5"/>
          <p:cNvSpPr>
            <a:spLocks noGrp="1"/>
          </p:cNvSpPr>
          <p:nvPr>
            <p:ph type="ftr" sz="quarter" idx="4"/>
          </p:nvPr>
        </p:nvSpPr>
        <p:spPr>
          <a:xfrm>
            <a:off x="0" y="9371286"/>
            <a:ext cx="2918831" cy="495028"/>
          </a:xfrm>
          <a:prstGeom prst="rect">
            <a:avLst/>
          </a:prstGeom>
        </p:spPr>
        <p:txBody>
          <a:bodyPr vert="horz" lIns="91440" tIns="45720" rIns="91440" bIns="45720" rtlCol="0" anchor="b"/>
          <a:lstStyle>
            <a:lvl1pPr algn="l">
              <a:defRPr sz="1200"/>
            </a:lvl1pPr>
          </a:lstStyle>
          <a:p>
            <a:endParaRPr lang="fr-CH"/>
          </a:p>
        </p:txBody>
      </p:sp>
      <p:sp>
        <p:nvSpPr>
          <p:cNvPr id="7" name="Espace réservé du numéro de diapositive 6"/>
          <p:cNvSpPr>
            <a:spLocks noGrp="1"/>
          </p:cNvSpPr>
          <p:nvPr>
            <p:ph type="sldNum" sz="quarter" idx="5"/>
          </p:nvPr>
        </p:nvSpPr>
        <p:spPr>
          <a:xfrm>
            <a:off x="3815373" y="9371286"/>
            <a:ext cx="2918831" cy="495028"/>
          </a:xfrm>
          <a:prstGeom prst="rect">
            <a:avLst/>
          </a:prstGeom>
        </p:spPr>
        <p:txBody>
          <a:bodyPr vert="horz" lIns="91440" tIns="45720" rIns="91440" bIns="45720" rtlCol="0" anchor="b"/>
          <a:lstStyle>
            <a:lvl1pPr algn="r">
              <a:defRPr sz="1200"/>
            </a:lvl1pPr>
          </a:lstStyle>
          <a:p>
            <a:fld id="{97C6D646-562F-43E2-8474-7007F355A420}" type="slidenum">
              <a:rPr lang="fr-CH" smtClean="0"/>
              <a:t>‹N°›</a:t>
            </a:fld>
            <a:endParaRPr lang="fr-CH"/>
          </a:p>
        </p:txBody>
      </p:sp>
    </p:spTree>
    <p:extLst>
      <p:ext uri="{BB962C8B-B14F-4D97-AF65-F5344CB8AC3E}">
        <p14:creationId xmlns:p14="http://schemas.microsoft.com/office/powerpoint/2010/main" val="385996402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97C6D646-562F-43E2-8474-7007F355A420}" type="slidenum">
              <a:rPr lang="fr-CH" smtClean="0"/>
              <a:t>1</a:t>
            </a:fld>
            <a:endParaRPr lang="fr-CH"/>
          </a:p>
        </p:txBody>
      </p:sp>
    </p:spTree>
    <p:extLst>
      <p:ext uri="{BB962C8B-B14F-4D97-AF65-F5344CB8AC3E}">
        <p14:creationId xmlns:p14="http://schemas.microsoft.com/office/powerpoint/2010/main" val="4918458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4A18E4-6805-4E44-028A-D07815CBAEF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93313F0-2F50-AA5F-27F8-E5821C11FF8D}"/>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A6112B1-FD32-558B-BACE-574F7C3AFA13}"/>
              </a:ext>
            </a:extLst>
          </p:cNvPr>
          <p:cNvSpPr>
            <a:spLocks noGrp="1"/>
          </p:cNvSpPr>
          <p:nvPr>
            <p:ph type="body" idx="1"/>
          </p:nvPr>
        </p:nvSpPr>
        <p:spPr/>
        <p:txBody>
          <a:bodyPr/>
          <a:lstStyle/>
          <a:p>
            <a:pPr algn="just"/>
            <a:endParaRPr lang="fr-FR" sz="1200" dirty="0"/>
          </a:p>
        </p:txBody>
      </p:sp>
      <p:sp>
        <p:nvSpPr>
          <p:cNvPr id="4" name="Espace réservé du numéro de diapositive 3">
            <a:extLst>
              <a:ext uri="{FF2B5EF4-FFF2-40B4-BE49-F238E27FC236}">
                <a16:creationId xmlns:a16="http://schemas.microsoft.com/office/drawing/2014/main" id="{019B713B-7CE6-4A77-58AF-AEF74A82BC0C}"/>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fr-CH"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429310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97C6D646-562F-43E2-8474-7007F355A420}" type="slidenum">
              <a:rPr lang="fr-CH" smtClean="0"/>
              <a:t>11</a:t>
            </a:fld>
            <a:endParaRPr lang="fr-CH"/>
          </a:p>
        </p:txBody>
      </p:sp>
    </p:spTree>
    <p:extLst>
      <p:ext uri="{BB962C8B-B14F-4D97-AF65-F5344CB8AC3E}">
        <p14:creationId xmlns:p14="http://schemas.microsoft.com/office/powerpoint/2010/main" val="39462498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39B679-5445-5AD6-A15F-078125B1F65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84A017-0D53-831E-DED4-EB869741CE02}"/>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C47771DD-ED21-9A10-6E3F-B3E0D6F24693}"/>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40F1BC17-0A1A-70D9-DA62-F2F8A75AE40D}"/>
              </a:ext>
            </a:extLst>
          </p:cNvPr>
          <p:cNvSpPr>
            <a:spLocks noGrp="1"/>
          </p:cNvSpPr>
          <p:nvPr>
            <p:ph type="sldNum" sz="quarter" idx="5"/>
          </p:nvPr>
        </p:nvSpPr>
        <p:spPr/>
        <p:txBody>
          <a:bodyPr/>
          <a:lstStyle/>
          <a:p>
            <a:fld id="{97C6D646-562F-43E2-8474-7007F355A420}" type="slidenum">
              <a:rPr lang="fr-CH" smtClean="0"/>
              <a:t>12</a:t>
            </a:fld>
            <a:endParaRPr lang="fr-CH"/>
          </a:p>
        </p:txBody>
      </p:sp>
    </p:spTree>
    <p:extLst>
      <p:ext uri="{BB962C8B-B14F-4D97-AF65-F5344CB8AC3E}">
        <p14:creationId xmlns:p14="http://schemas.microsoft.com/office/powerpoint/2010/main" val="25480766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97C6D646-562F-43E2-8474-7007F355A420}" type="slidenum">
              <a:rPr lang="fr-CH" smtClean="0"/>
              <a:t>13</a:t>
            </a:fld>
            <a:endParaRPr lang="fr-CH"/>
          </a:p>
        </p:txBody>
      </p:sp>
    </p:spTree>
    <p:extLst>
      <p:ext uri="{BB962C8B-B14F-4D97-AF65-F5344CB8AC3E}">
        <p14:creationId xmlns:p14="http://schemas.microsoft.com/office/powerpoint/2010/main" val="3959384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6F8B31-296F-9985-0AEC-E569166AAF8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646CE8E-8641-4D28-6060-38119AFC7C9C}"/>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22271D81-9FA4-C4C5-AE01-32CE9327CFF7}"/>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465113C3-A43D-55E4-D407-FC5860392BE3}"/>
              </a:ext>
            </a:extLst>
          </p:cNvPr>
          <p:cNvSpPr>
            <a:spLocks noGrp="1"/>
          </p:cNvSpPr>
          <p:nvPr>
            <p:ph type="sldNum" sz="quarter" idx="5"/>
          </p:nvPr>
        </p:nvSpPr>
        <p:spPr/>
        <p:txBody>
          <a:bodyPr/>
          <a:lstStyle/>
          <a:p>
            <a:fld id="{97C6D646-562F-43E2-8474-7007F355A420}" type="slidenum">
              <a:rPr lang="fr-CH" smtClean="0"/>
              <a:t>14</a:t>
            </a:fld>
            <a:endParaRPr lang="fr-CH"/>
          </a:p>
        </p:txBody>
      </p:sp>
    </p:spTree>
    <p:extLst>
      <p:ext uri="{BB962C8B-B14F-4D97-AF65-F5344CB8AC3E}">
        <p14:creationId xmlns:p14="http://schemas.microsoft.com/office/powerpoint/2010/main" val="17358773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txBody>
          <a:bodyPr/>
          <a:lstStyle/>
          <a:p>
            <a:endParaRPr lang="de-CH"/>
          </a:p>
        </p:txBody>
      </p:sp>
      <p:sp>
        <p:nvSpPr>
          <p:cNvPr id="3" name="Espace réservé des notes 2"/>
          <p:cNvSpPr>
            <a:spLocks noGrp="1"/>
          </p:cNvSpPr>
          <p:nvPr>
            <p:ph type="body" idx="1"/>
          </p:nvPr>
        </p:nvSpPr>
        <p:spPr/>
        <p:txBody>
          <a:bodyPr/>
          <a:lstStyle/>
          <a:p>
            <a:endParaRPr lang="fr-CH"/>
          </a:p>
        </p:txBody>
      </p:sp>
      <p:sp>
        <p:nvSpPr>
          <p:cNvPr id="4" name="Espace réservé du numéro de diapositive 3"/>
          <p:cNvSpPr>
            <a:spLocks noGrp="1"/>
          </p:cNvSpPr>
          <p:nvPr>
            <p:ph type="sldNum" sz="quarter" idx="5"/>
          </p:nvPr>
        </p:nvSpPr>
        <p:spPr/>
        <p:txBody>
          <a:bodyPr/>
          <a:lstStyle/>
          <a:p>
            <a:fld id="{97C6D646-562F-43E2-8474-7007F355A420}" type="slidenum">
              <a:rPr lang="fr-CH" smtClean="0"/>
              <a:t>15</a:t>
            </a:fld>
            <a:endParaRPr lang="fr-CH"/>
          </a:p>
        </p:txBody>
      </p:sp>
    </p:spTree>
    <p:extLst>
      <p:ext uri="{BB962C8B-B14F-4D97-AF65-F5344CB8AC3E}">
        <p14:creationId xmlns:p14="http://schemas.microsoft.com/office/powerpoint/2010/main" val="388946090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7DB266-776E-0B06-02E5-DD7BFABC367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8AD93F9-6440-067F-2B8E-8E4A94FD8F24}"/>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F110D36B-F652-C52B-98E4-B6E54CA45DAB}"/>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00262234-6959-1527-1913-80B55056A7E0}"/>
              </a:ext>
            </a:extLst>
          </p:cNvPr>
          <p:cNvSpPr>
            <a:spLocks noGrp="1"/>
          </p:cNvSpPr>
          <p:nvPr>
            <p:ph type="sldNum" sz="quarter" idx="5"/>
          </p:nvPr>
        </p:nvSpPr>
        <p:spPr/>
        <p:txBody>
          <a:bodyPr/>
          <a:lstStyle/>
          <a:p>
            <a:fld id="{97C6D646-562F-43E2-8474-7007F355A420}" type="slidenum">
              <a:rPr lang="fr-CH" smtClean="0"/>
              <a:t>16</a:t>
            </a:fld>
            <a:endParaRPr lang="fr-CH"/>
          </a:p>
        </p:txBody>
      </p:sp>
    </p:spTree>
    <p:extLst>
      <p:ext uri="{BB962C8B-B14F-4D97-AF65-F5344CB8AC3E}">
        <p14:creationId xmlns:p14="http://schemas.microsoft.com/office/powerpoint/2010/main" val="148663387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7EA539-5415-6A61-A3B6-E4FDEB8ED61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5553D40-8903-3E5B-B389-D1DF2C67D434}"/>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4EAFC31B-E671-DDE7-C82F-D2359366EC87}"/>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95728215-399E-6D11-8091-083B1B13222E}"/>
              </a:ext>
            </a:extLst>
          </p:cNvPr>
          <p:cNvSpPr>
            <a:spLocks noGrp="1"/>
          </p:cNvSpPr>
          <p:nvPr>
            <p:ph type="sldNum" sz="quarter" idx="5"/>
          </p:nvPr>
        </p:nvSpPr>
        <p:spPr/>
        <p:txBody>
          <a:bodyPr/>
          <a:lstStyle/>
          <a:p>
            <a:fld id="{97C6D646-562F-43E2-8474-7007F355A420}" type="slidenum">
              <a:rPr lang="fr-CH" smtClean="0"/>
              <a:t>17</a:t>
            </a:fld>
            <a:endParaRPr lang="fr-CH"/>
          </a:p>
        </p:txBody>
      </p:sp>
    </p:spTree>
    <p:extLst>
      <p:ext uri="{BB962C8B-B14F-4D97-AF65-F5344CB8AC3E}">
        <p14:creationId xmlns:p14="http://schemas.microsoft.com/office/powerpoint/2010/main" val="398818412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B3751D-8711-4E92-7A90-BD2BA01D6D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438769E-07C6-410B-BB8E-C353B42F5D48}"/>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23B937F9-063F-F4B8-774B-633FDE831D5C}"/>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633E6098-4B1D-E878-5AAB-CE798D14C97C}"/>
              </a:ext>
            </a:extLst>
          </p:cNvPr>
          <p:cNvSpPr>
            <a:spLocks noGrp="1"/>
          </p:cNvSpPr>
          <p:nvPr>
            <p:ph type="sldNum" sz="quarter" idx="5"/>
          </p:nvPr>
        </p:nvSpPr>
        <p:spPr/>
        <p:txBody>
          <a:bodyPr/>
          <a:lstStyle/>
          <a:p>
            <a:fld id="{97C6D646-562F-43E2-8474-7007F355A420}" type="slidenum">
              <a:rPr lang="fr-CH" smtClean="0"/>
              <a:t>18</a:t>
            </a:fld>
            <a:endParaRPr lang="fr-CH"/>
          </a:p>
        </p:txBody>
      </p:sp>
    </p:spTree>
    <p:extLst>
      <p:ext uri="{BB962C8B-B14F-4D97-AF65-F5344CB8AC3E}">
        <p14:creationId xmlns:p14="http://schemas.microsoft.com/office/powerpoint/2010/main" val="236447953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B3538-DCEE-296E-1D85-E7D1AD1B442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92C3C05-3829-30C8-1BD4-0D452FCEF019}"/>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CF44ACAA-48E1-9EF6-544A-00F8F636C855}"/>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213B6C26-F44F-6717-F38F-E55CEB0C824E}"/>
              </a:ext>
            </a:extLst>
          </p:cNvPr>
          <p:cNvSpPr>
            <a:spLocks noGrp="1"/>
          </p:cNvSpPr>
          <p:nvPr>
            <p:ph type="sldNum" sz="quarter" idx="5"/>
          </p:nvPr>
        </p:nvSpPr>
        <p:spPr/>
        <p:txBody>
          <a:bodyPr/>
          <a:lstStyle/>
          <a:p>
            <a:fld id="{97C6D646-562F-43E2-8474-7007F355A420}" type="slidenum">
              <a:rPr lang="fr-CH" smtClean="0"/>
              <a:t>19</a:t>
            </a:fld>
            <a:endParaRPr lang="fr-CH"/>
          </a:p>
        </p:txBody>
      </p:sp>
    </p:spTree>
    <p:extLst>
      <p:ext uri="{BB962C8B-B14F-4D97-AF65-F5344CB8AC3E}">
        <p14:creationId xmlns:p14="http://schemas.microsoft.com/office/powerpoint/2010/main" val="346506569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AED460-E16F-317E-5A05-2275896549D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8BF60E-7103-15C9-9D76-7B8EEE6CD2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4172E84-9E00-E954-63CD-C630EE88BCED}"/>
              </a:ext>
            </a:extLst>
          </p:cNvPr>
          <p:cNvSpPr>
            <a:spLocks noGrp="1"/>
          </p:cNvSpPr>
          <p:nvPr>
            <p:ph type="body" idx="1"/>
          </p:nvPr>
        </p:nvSpPr>
        <p:spPr/>
        <p:txBody>
          <a:bodyPr/>
          <a:lstStyle/>
          <a:p>
            <a:pPr algn="just"/>
            <a:endParaRPr lang="fr-FR" sz="1200"/>
          </a:p>
        </p:txBody>
      </p:sp>
      <p:sp>
        <p:nvSpPr>
          <p:cNvPr id="4" name="Espace réservé du numéro de diapositive 3">
            <a:extLst>
              <a:ext uri="{FF2B5EF4-FFF2-40B4-BE49-F238E27FC236}">
                <a16:creationId xmlns:a16="http://schemas.microsoft.com/office/drawing/2014/main" id="{5FE66EAE-6EDD-1C77-E13E-BA055C65BAD9}"/>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7666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8036E7B-6617-51D4-E881-9A4B0EECBA0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B05FEE2-5077-A337-7672-F4EF81582C7A}"/>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40276F1F-67CE-A38B-644F-CE9FE3D1E64E}"/>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F2C59E02-9C7B-3A3D-A093-5123F921C250}"/>
              </a:ext>
            </a:extLst>
          </p:cNvPr>
          <p:cNvSpPr>
            <a:spLocks noGrp="1"/>
          </p:cNvSpPr>
          <p:nvPr>
            <p:ph type="sldNum" sz="quarter" idx="5"/>
          </p:nvPr>
        </p:nvSpPr>
        <p:spPr/>
        <p:txBody>
          <a:bodyPr/>
          <a:lstStyle/>
          <a:p>
            <a:fld id="{97C6D646-562F-43E2-8474-7007F355A420}" type="slidenum">
              <a:rPr lang="fr-CH" smtClean="0"/>
              <a:t>20</a:t>
            </a:fld>
            <a:endParaRPr lang="fr-CH"/>
          </a:p>
        </p:txBody>
      </p:sp>
    </p:spTree>
    <p:extLst>
      <p:ext uri="{BB962C8B-B14F-4D97-AF65-F5344CB8AC3E}">
        <p14:creationId xmlns:p14="http://schemas.microsoft.com/office/powerpoint/2010/main" val="272327022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39D85A-3FDF-1340-2F78-0A3D60DE0102}"/>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C69ED0-7394-0171-2498-61B54AA03815}"/>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BDFFD34F-BBAD-D625-E795-F9E2743D9C4A}"/>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A4AFE0EB-637E-0A03-A44B-9334CCC04CE7}"/>
              </a:ext>
            </a:extLst>
          </p:cNvPr>
          <p:cNvSpPr>
            <a:spLocks noGrp="1"/>
          </p:cNvSpPr>
          <p:nvPr>
            <p:ph type="sldNum" sz="quarter" idx="5"/>
          </p:nvPr>
        </p:nvSpPr>
        <p:spPr/>
        <p:txBody>
          <a:bodyPr/>
          <a:lstStyle/>
          <a:p>
            <a:fld id="{97C6D646-562F-43E2-8474-7007F355A420}" type="slidenum">
              <a:rPr lang="fr-CH" smtClean="0"/>
              <a:t>21</a:t>
            </a:fld>
            <a:endParaRPr lang="fr-CH"/>
          </a:p>
        </p:txBody>
      </p:sp>
    </p:spTree>
    <p:extLst>
      <p:ext uri="{BB962C8B-B14F-4D97-AF65-F5344CB8AC3E}">
        <p14:creationId xmlns:p14="http://schemas.microsoft.com/office/powerpoint/2010/main" val="989076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6E676-4045-5E34-54DD-87472AC62E85}"/>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F2EB0EF-317D-F223-2DB1-2D70FC564172}"/>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36809823-E435-2DEE-FA3B-4BD2A181A880}"/>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18EF4A39-AA9C-D206-DAE1-896720D8B9BC}"/>
              </a:ext>
            </a:extLst>
          </p:cNvPr>
          <p:cNvSpPr>
            <a:spLocks noGrp="1"/>
          </p:cNvSpPr>
          <p:nvPr>
            <p:ph type="sldNum" sz="quarter" idx="5"/>
          </p:nvPr>
        </p:nvSpPr>
        <p:spPr/>
        <p:txBody>
          <a:bodyPr/>
          <a:lstStyle/>
          <a:p>
            <a:fld id="{97C6D646-562F-43E2-8474-7007F355A420}" type="slidenum">
              <a:rPr lang="fr-CH" smtClean="0"/>
              <a:t>22</a:t>
            </a:fld>
            <a:endParaRPr lang="fr-CH"/>
          </a:p>
        </p:txBody>
      </p:sp>
    </p:spTree>
    <p:extLst>
      <p:ext uri="{BB962C8B-B14F-4D97-AF65-F5344CB8AC3E}">
        <p14:creationId xmlns:p14="http://schemas.microsoft.com/office/powerpoint/2010/main" val="10684514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444DBA-292A-A505-6E2B-1370BD3E9596}"/>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4D2E2A1-FBCD-8604-A963-7AC9F8EF7B58}"/>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4C6BEA2D-A617-C82C-D4AA-F8C806D7388D}"/>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5355D265-4C85-69EA-D090-53F5EE2C693F}"/>
              </a:ext>
            </a:extLst>
          </p:cNvPr>
          <p:cNvSpPr>
            <a:spLocks noGrp="1"/>
          </p:cNvSpPr>
          <p:nvPr>
            <p:ph type="sldNum" sz="quarter" idx="5"/>
          </p:nvPr>
        </p:nvSpPr>
        <p:spPr/>
        <p:txBody>
          <a:bodyPr/>
          <a:lstStyle/>
          <a:p>
            <a:fld id="{97C6D646-562F-43E2-8474-7007F355A420}" type="slidenum">
              <a:rPr lang="fr-CH" smtClean="0"/>
              <a:t>23</a:t>
            </a:fld>
            <a:endParaRPr lang="fr-CH"/>
          </a:p>
        </p:txBody>
      </p:sp>
    </p:spTree>
    <p:extLst>
      <p:ext uri="{BB962C8B-B14F-4D97-AF65-F5344CB8AC3E}">
        <p14:creationId xmlns:p14="http://schemas.microsoft.com/office/powerpoint/2010/main" val="25331728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E80160-1073-9DCF-D80A-16570C3B785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B682565-B718-1EFE-C205-138BF32D37D7}"/>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AEC7D815-F51E-1779-B7BF-BDD90CD7FF58}"/>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7E15F7D3-50B9-340A-6AD7-A29D0AD07E38}"/>
              </a:ext>
            </a:extLst>
          </p:cNvPr>
          <p:cNvSpPr>
            <a:spLocks noGrp="1"/>
          </p:cNvSpPr>
          <p:nvPr>
            <p:ph type="sldNum" sz="quarter" idx="5"/>
          </p:nvPr>
        </p:nvSpPr>
        <p:spPr/>
        <p:txBody>
          <a:bodyPr/>
          <a:lstStyle/>
          <a:p>
            <a:fld id="{97C6D646-562F-43E2-8474-7007F355A420}" type="slidenum">
              <a:rPr lang="fr-CH" smtClean="0"/>
              <a:t>24</a:t>
            </a:fld>
            <a:endParaRPr lang="fr-CH"/>
          </a:p>
        </p:txBody>
      </p:sp>
    </p:spTree>
    <p:extLst>
      <p:ext uri="{BB962C8B-B14F-4D97-AF65-F5344CB8AC3E}">
        <p14:creationId xmlns:p14="http://schemas.microsoft.com/office/powerpoint/2010/main" val="30607727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C6B14D-B827-811D-111F-F1FBBDA531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10E524B-0A1C-7A45-24E7-60EF88445F82}"/>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179B6278-A36E-BCAC-EDC5-888E7A3ED8EA}"/>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7A1EFA78-7177-8944-B6C7-C4C0A2B8FBBC}"/>
              </a:ext>
            </a:extLst>
          </p:cNvPr>
          <p:cNvSpPr>
            <a:spLocks noGrp="1"/>
          </p:cNvSpPr>
          <p:nvPr>
            <p:ph type="sldNum" sz="quarter" idx="5"/>
          </p:nvPr>
        </p:nvSpPr>
        <p:spPr/>
        <p:txBody>
          <a:bodyPr/>
          <a:lstStyle/>
          <a:p>
            <a:fld id="{97C6D646-562F-43E2-8474-7007F355A420}" type="slidenum">
              <a:rPr lang="fr-CH" smtClean="0"/>
              <a:t>25</a:t>
            </a:fld>
            <a:endParaRPr lang="fr-CH"/>
          </a:p>
        </p:txBody>
      </p:sp>
    </p:spTree>
    <p:extLst>
      <p:ext uri="{BB962C8B-B14F-4D97-AF65-F5344CB8AC3E}">
        <p14:creationId xmlns:p14="http://schemas.microsoft.com/office/powerpoint/2010/main" val="39216383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4851D5E-1D7F-D9FF-84D6-FB91E198D05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45D5321C-B848-E3EC-7343-973852EA56E0}"/>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ECF9FE0F-7805-218E-785C-93F88D5B915F}"/>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4C42F5BC-FC97-CDEF-BF11-2B6485F2E1FC}"/>
              </a:ext>
            </a:extLst>
          </p:cNvPr>
          <p:cNvSpPr>
            <a:spLocks noGrp="1"/>
          </p:cNvSpPr>
          <p:nvPr>
            <p:ph type="sldNum" sz="quarter" idx="5"/>
          </p:nvPr>
        </p:nvSpPr>
        <p:spPr/>
        <p:txBody>
          <a:bodyPr/>
          <a:lstStyle/>
          <a:p>
            <a:fld id="{97C6D646-562F-43E2-8474-7007F355A420}" type="slidenum">
              <a:rPr lang="fr-CH" smtClean="0"/>
              <a:t>26</a:t>
            </a:fld>
            <a:endParaRPr lang="fr-CH"/>
          </a:p>
        </p:txBody>
      </p:sp>
    </p:spTree>
    <p:extLst>
      <p:ext uri="{BB962C8B-B14F-4D97-AF65-F5344CB8AC3E}">
        <p14:creationId xmlns:p14="http://schemas.microsoft.com/office/powerpoint/2010/main" val="145125808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72DC20-3B77-1170-0531-DFC219A92D1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A5D879-961A-43A3-F7B5-8D12AB4EB987}"/>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DD81AB95-11CA-D57E-69FD-E4D569AE351A}"/>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92C21310-EFE4-A9AF-50C0-4316F48B8D9B}"/>
              </a:ext>
            </a:extLst>
          </p:cNvPr>
          <p:cNvSpPr>
            <a:spLocks noGrp="1"/>
          </p:cNvSpPr>
          <p:nvPr>
            <p:ph type="sldNum" sz="quarter" idx="5"/>
          </p:nvPr>
        </p:nvSpPr>
        <p:spPr/>
        <p:txBody>
          <a:bodyPr/>
          <a:lstStyle/>
          <a:p>
            <a:fld id="{97C6D646-562F-43E2-8474-7007F355A420}" type="slidenum">
              <a:rPr lang="fr-CH" smtClean="0"/>
              <a:t>27</a:t>
            </a:fld>
            <a:endParaRPr lang="fr-CH"/>
          </a:p>
        </p:txBody>
      </p:sp>
    </p:spTree>
    <p:extLst>
      <p:ext uri="{BB962C8B-B14F-4D97-AF65-F5344CB8AC3E}">
        <p14:creationId xmlns:p14="http://schemas.microsoft.com/office/powerpoint/2010/main" val="345800480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2874482-6431-0FF4-D255-88AFA031A08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434845C-5199-2EC1-D84F-AD8BB1DE0E7E}"/>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2A35A887-9EBE-5F9F-F448-5FE17923841B}"/>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2C89ECE5-81E6-441B-B27E-EDE1E75C3C7A}"/>
              </a:ext>
            </a:extLst>
          </p:cNvPr>
          <p:cNvSpPr>
            <a:spLocks noGrp="1"/>
          </p:cNvSpPr>
          <p:nvPr>
            <p:ph type="sldNum" sz="quarter" idx="5"/>
          </p:nvPr>
        </p:nvSpPr>
        <p:spPr/>
        <p:txBody>
          <a:bodyPr/>
          <a:lstStyle/>
          <a:p>
            <a:fld id="{97C6D646-562F-43E2-8474-7007F355A420}" type="slidenum">
              <a:rPr lang="fr-CH" smtClean="0"/>
              <a:t>28</a:t>
            </a:fld>
            <a:endParaRPr lang="fr-CH"/>
          </a:p>
        </p:txBody>
      </p:sp>
    </p:spTree>
    <p:extLst>
      <p:ext uri="{BB962C8B-B14F-4D97-AF65-F5344CB8AC3E}">
        <p14:creationId xmlns:p14="http://schemas.microsoft.com/office/powerpoint/2010/main" val="347186132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CFC83-864D-617D-E5E2-6B3CB21F5E7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3951C7C-4176-54FF-6D91-321A42AF216C}"/>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0DB057ED-C92F-7DAE-4405-F7C6C76EAB44}"/>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F4090CF9-B461-662A-043F-3EEE809D5A52}"/>
              </a:ext>
            </a:extLst>
          </p:cNvPr>
          <p:cNvSpPr>
            <a:spLocks noGrp="1"/>
          </p:cNvSpPr>
          <p:nvPr>
            <p:ph type="sldNum" sz="quarter" idx="5"/>
          </p:nvPr>
        </p:nvSpPr>
        <p:spPr/>
        <p:txBody>
          <a:bodyPr/>
          <a:lstStyle/>
          <a:p>
            <a:fld id="{97C6D646-562F-43E2-8474-7007F355A420}" type="slidenum">
              <a:rPr lang="fr-CH" smtClean="0"/>
              <a:t>29</a:t>
            </a:fld>
            <a:endParaRPr lang="fr-CH"/>
          </a:p>
        </p:txBody>
      </p:sp>
    </p:spTree>
    <p:extLst>
      <p:ext uri="{BB962C8B-B14F-4D97-AF65-F5344CB8AC3E}">
        <p14:creationId xmlns:p14="http://schemas.microsoft.com/office/powerpoint/2010/main" val="23596013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EF1134-F373-8B8F-F14D-9C1F9B9C934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F7BE27-7D8E-F3DD-26DC-2F14A319D381}"/>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25376AD1-CFAF-739E-4561-10A95EDA228B}"/>
              </a:ext>
            </a:extLst>
          </p:cNvPr>
          <p:cNvSpPr>
            <a:spLocks noGrp="1"/>
          </p:cNvSpPr>
          <p:nvPr>
            <p:ph type="body" idx="1"/>
          </p:nvPr>
        </p:nvSpPr>
        <p:spPr/>
        <p:txBody>
          <a:bodyPr/>
          <a:lstStyle/>
          <a:p>
            <a:pPr algn="just"/>
            <a:endParaRPr lang="fr-FR" sz="1200"/>
          </a:p>
        </p:txBody>
      </p:sp>
      <p:sp>
        <p:nvSpPr>
          <p:cNvPr id="4" name="Espace réservé du numéro de diapositive 3">
            <a:extLst>
              <a:ext uri="{FF2B5EF4-FFF2-40B4-BE49-F238E27FC236}">
                <a16:creationId xmlns:a16="http://schemas.microsoft.com/office/drawing/2014/main" id="{28B85114-E93E-B92C-C021-7F852B0A916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601842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23674C-1471-A1E7-5E05-14A1E6C5B60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AFE4F65-A084-1997-DB0B-D2085715C2A4}"/>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E22D0FFE-0EC5-7385-3195-98D9678E701C}"/>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756EEB2E-D20E-6A22-5DF8-59EFAA6B5074}"/>
              </a:ext>
            </a:extLst>
          </p:cNvPr>
          <p:cNvSpPr>
            <a:spLocks noGrp="1"/>
          </p:cNvSpPr>
          <p:nvPr>
            <p:ph type="sldNum" sz="quarter" idx="5"/>
          </p:nvPr>
        </p:nvSpPr>
        <p:spPr/>
        <p:txBody>
          <a:bodyPr/>
          <a:lstStyle/>
          <a:p>
            <a:fld id="{97C6D646-562F-43E2-8474-7007F355A420}" type="slidenum">
              <a:rPr lang="fr-CH" smtClean="0"/>
              <a:t>30</a:t>
            </a:fld>
            <a:endParaRPr lang="fr-CH"/>
          </a:p>
        </p:txBody>
      </p:sp>
    </p:spTree>
    <p:extLst>
      <p:ext uri="{BB962C8B-B14F-4D97-AF65-F5344CB8AC3E}">
        <p14:creationId xmlns:p14="http://schemas.microsoft.com/office/powerpoint/2010/main" val="249379389"/>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3E6926-D63B-BCD3-CCF3-59D39B0C8BD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9064811-E5EF-E0B9-3743-8416DBCDAD25}"/>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82309054-F674-1B10-A480-A477B5D94FB7}"/>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ADC93E47-1E51-0782-BDCE-E1C9FFBE88F9}"/>
              </a:ext>
            </a:extLst>
          </p:cNvPr>
          <p:cNvSpPr>
            <a:spLocks noGrp="1"/>
          </p:cNvSpPr>
          <p:nvPr>
            <p:ph type="sldNum" sz="quarter" idx="5"/>
          </p:nvPr>
        </p:nvSpPr>
        <p:spPr/>
        <p:txBody>
          <a:bodyPr/>
          <a:lstStyle/>
          <a:p>
            <a:fld id="{97C6D646-562F-43E2-8474-7007F355A420}" type="slidenum">
              <a:rPr lang="fr-CH" smtClean="0"/>
              <a:t>31</a:t>
            </a:fld>
            <a:endParaRPr lang="fr-CH"/>
          </a:p>
        </p:txBody>
      </p:sp>
    </p:spTree>
    <p:extLst>
      <p:ext uri="{BB962C8B-B14F-4D97-AF65-F5344CB8AC3E}">
        <p14:creationId xmlns:p14="http://schemas.microsoft.com/office/powerpoint/2010/main" val="1193117499"/>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1395D09-71B7-4633-AB72-C20D289821C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36269C5-4BEB-0DE2-D73B-80093EA1BF47}"/>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79580994-0C2C-5DE4-5DE8-170A446F7DD1}"/>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7A574E9B-7CCD-387C-536D-7EA8015CCFB3}"/>
              </a:ext>
            </a:extLst>
          </p:cNvPr>
          <p:cNvSpPr>
            <a:spLocks noGrp="1"/>
          </p:cNvSpPr>
          <p:nvPr>
            <p:ph type="sldNum" sz="quarter" idx="5"/>
          </p:nvPr>
        </p:nvSpPr>
        <p:spPr/>
        <p:txBody>
          <a:bodyPr/>
          <a:lstStyle/>
          <a:p>
            <a:fld id="{97C6D646-562F-43E2-8474-7007F355A420}" type="slidenum">
              <a:rPr lang="fr-CH" smtClean="0"/>
              <a:t>32</a:t>
            </a:fld>
            <a:endParaRPr lang="fr-CH"/>
          </a:p>
        </p:txBody>
      </p:sp>
    </p:spTree>
    <p:extLst>
      <p:ext uri="{BB962C8B-B14F-4D97-AF65-F5344CB8AC3E}">
        <p14:creationId xmlns:p14="http://schemas.microsoft.com/office/powerpoint/2010/main" val="30103461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0D02D9-BEDB-ECBF-52B3-940E7B1583A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7C4E54A0-FF0A-BB36-EA3A-F59104A0BCAA}"/>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9BC2CB7A-F6E1-22D4-B9EB-436B824EE021}"/>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C385413E-C363-6E05-5CB0-87BAD8B3E4DF}"/>
              </a:ext>
            </a:extLst>
          </p:cNvPr>
          <p:cNvSpPr>
            <a:spLocks noGrp="1"/>
          </p:cNvSpPr>
          <p:nvPr>
            <p:ph type="sldNum" sz="quarter" idx="5"/>
          </p:nvPr>
        </p:nvSpPr>
        <p:spPr/>
        <p:txBody>
          <a:bodyPr/>
          <a:lstStyle/>
          <a:p>
            <a:fld id="{97C6D646-562F-43E2-8474-7007F355A420}" type="slidenum">
              <a:rPr lang="fr-CH" smtClean="0"/>
              <a:t>33</a:t>
            </a:fld>
            <a:endParaRPr lang="fr-CH"/>
          </a:p>
        </p:txBody>
      </p:sp>
    </p:spTree>
    <p:extLst>
      <p:ext uri="{BB962C8B-B14F-4D97-AF65-F5344CB8AC3E}">
        <p14:creationId xmlns:p14="http://schemas.microsoft.com/office/powerpoint/2010/main" val="97921935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D7A17B-8537-BDD4-9FF4-462E17E859DE}"/>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D8A9941-F74C-BB2F-FF17-86F3E784D186}"/>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86391C63-CC94-25C7-C18D-9975FC05AB63}"/>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DBCC7E77-8453-580B-5CB4-9F364479824B}"/>
              </a:ext>
            </a:extLst>
          </p:cNvPr>
          <p:cNvSpPr>
            <a:spLocks noGrp="1"/>
          </p:cNvSpPr>
          <p:nvPr>
            <p:ph type="sldNum" sz="quarter" idx="5"/>
          </p:nvPr>
        </p:nvSpPr>
        <p:spPr/>
        <p:txBody>
          <a:bodyPr/>
          <a:lstStyle/>
          <a:p>
            <a:fld id="{97C6D646-562F-43E2-8474-7007F355A420}" type="slidenum">
              <a:rPr lang="fr-CH" smtClean="0"/>
              <a:t>34</a:t>
            </a:fld>
            <a:endParaRPr lang="fr-CH"/>
          </a:p>
        </p:txBody>
      </p:sp>
    </p:spTree>
    <p:extLst>
      <p:ext uri="{BB962C8B-B14F-4D97-AF65-F5344CB8AC3E}">
        <p14:creationId xmlns:p14="http://schemas.microsoft.com/office/powerpoint/2010/main" val="71673963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3B05BF-EB13-1A75-7635-8733B204A84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E896D2E6-C315-05B0-4214-67058D7E9239}"/>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72C439A6-95D0-81B4-BF7F-A543C26BF1B9}"/>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E6B847E0-BF60-70B4-5677-2FF2F0D11F19}"/>
              </a:ext>
            </a:extLst>
          </p:cNvPr>
          <p:cNvSpPr>
            <a:spLocks noGrp="1"/>
          </p:cNvSpPr>
          <p:nvPr>
            <p:ph type="sldNum" sz="quarter" idx="5"/>
          </p:nvPr>
        </p:nvSpPr>
        <p:spPr/>
        <p:txBody>
          <a:bodyPr/>
          <a:lstStyle/>
          <a:p>
            <a:fld id="{97C6D646-562F-43E2-8474-7007F355A420}" type="slidenum">
              <a:rPr lang="fr-CH" smtClean="0"/>
              <a:t>35</a:t>
            </a:fld>
            <a:endParaRPr lang="fr-CH"/>
          </a:p>
        </p:txBody>
      </p:sp>
    </p:spTree>
    <p:extLst>
      <p:ext uri="{BB962C8B-B14F-4D97-AF65-F5344CB8AC3E}">
        <p14:creationId xmlns:p14="http://schemas.microsoft.com/office/powerpoint/2010/main" val="361478817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D6C3EF-5BEB-B96A-58DE-6EFCE480313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851CC47-D5A8-DAB5-45E7-B853C895ACC4}"/>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C020BCF6-4445-756B-B458-643251F388D3}"/>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0F0EC84A-CEAC-B5A7-797F-285845591B1D}"/>
              </a:ext>
            </a:extLst>
          </p:cNvPr>
          <p:cNvSpPr>
            <a:spLocks noGrp="1"/>
          </p:cNvSpPr>
          <p:nvPr>
            <p:ph type="sldNum" sz="quarter" idx="5"/>
          </p:nvPr>
        </p:nvSpPr>
        <p:spPr/>
        <p:txBody>
          <a:bodyPr/>
          <a:lstStyle/>
          <a:p>
            <a:fld id="{97C6D646-562F-43E2-8474-7007F355A420}" type="slidenum">
              <a:rPr lang="fr-CH" smtClean="0"/>
              <a:t>36</a:t>
            </a:fld>
            <a:endParaRPr lang="fr-CH"/>
          </a:p>
        </p:txBody>
      </p:sp>
    </p:spTree>
    <p:extLst>
      <p:ext uri="{BB962C8B-B14F-4D97-AF65-F5344CB8AC3E}">
        <p14:creationId xmlns:p14="http://schemas.microsoft.com/office/powerpoint/2010/main" val="363825593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72E4C5-DEDE-DD6A-7102-CEF19A29235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8151F45-9795-F259-9C44-7266D719C585}"/>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1F702D82-83CF-F908-1DA9-E504D4507783}"/>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DCEAC112-DE8D-554A-5AB1-BB156096DFD4}"/>
              </a:ext>
            </a:extLst>
          </p:cNvPr>
          <p:cNvSpPr>
            <a:spLocks noGrp="1"/>
          </p:cNvSpPr>
          <p:nvPr>
            <p:ph type="sldNum" sz="quarter" idx="5"/>
          </p:nvPr>
        </p:nvSpPr>
        <p:spPr/>
        <p:txBody>
          <a:bodyPr/>
          <a:lstStyle/>
          <a:p>
            <a:fld id="{97C6D646-562F-43E2-8474-7007F355A420}" type="slidenum">
              <a:rPr lang="fr-CH" smtClean="0"/>
              <a:t>37</a:t>
            </a:fld>
            <a:endParaRPr lang="fr-CH"/>
          </a:p>
        </p:txBody>
      </p:sp>
    </p:spTree>
    <p:extLst>
      <p:ext uri="{BB962C8B-B14F-4D97-AF65-F5344CB8AC3E}">
        <p14:creationId xmlns:p14="http://schemas.microsoft.com/office/powerpoint/2010/main" val="64943773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45D90D-0AE0-29E4-A83D-74900E45339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A089AA71-3173-D939-32D3-8046EB9D9B96}"/>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6C4828F6-FA42-C097-FD2C-7451646E7B45}"/>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AFE42AE5-7A31-A9FC-49F1-F7FAAB04CCFF}"/>
              </a:ext>
            </a:extLst>
          </p:cNvPr>
          <p:cNvSpPr>
            <a:spLocks noGrp="1"/>
          </p:cNvSpPr>
          <p:nvPr>
            <p:ph type="sldNum" sz="quarter" idx="5"/>
          </p:nvPr>
        </p:nvSpPr>
        <p:spPr/>
        <p:txBody>
          <a:bodyPr/>
          <a:lstStyle/>
          <a:p>
            <a:fld id="{97C6D646-562F-43E2-8474-7007F355A420}" type="slidenum">
              <a:rPr lang="fr-CH" smtClean="0"/>
              <a:t>38</a:t>
            </a:fld>
            <a:endParaRPr lang="fr-CH"/>
          </a:p>
        </p:txBody>
      </p:sp>
    </p:spTree>
    <p:extLst>
      <p:ext uri="{BB962C8B-B14F-4D97-AF65-F5344CB8AC3E}">
        <p14:creationId xmlns:p14="http://schemas.microsoft.com/office/powerpoint/2010/main" val="719213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3F65146-104C-629E-144D-3F228D384A9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B6E7788-5C94-AD54-534D-024A2BFBEE56}"/>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E4F4A736-9395-1371-762E-595841BE4B76}"/>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C094A9B0-5299-4BF4-956E-79BD73ABBEC3}"/>
              </a:ext>
            </a:extLst>
          </p:cNvPr>
          <p:cNvSpPr>
            <a:spLocks noGrp="1"/>
          </p:cNvSpPr>
          <p:nvPr>
            <p:ph type="sldNum" sz="quarter" idx="5"/>
          </p:nvPr>
        </p:nvSpPr>
        <p:spPr/>
        <p:txBody>
          <a:bodyPr/>
          <a:lstStyle/>
          <a:p>
            <a:fld id="{97C6D646-562F-43E2-8474-7007F355A420}" type="slidenum">
              <a:rPr lang="fr-CH" smtClean="0"/>
              <a:t>39</a:t>
            </a:fld>
            <a:endParaRPr lang="fr-CH"/>
          </a:p>
        </p:txBody>
      </p:sp>
    </p:spTree>
    <p:extLst>
      <p:ext uri="{BB962C8B-B14F-4D97-AF65-F5344CB8AC3E}">
        <p14:creationId xmlns:p14="http://schemas.microsoft.com/office/powerpoint/2010/main" val="21665499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D24D78C-C93A-5243-0361-52F436EF260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D80CD15-2F08-C88A-2C8A-6C5A2C7FAA1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9B178BD9-814C-AA16-4CE6-A58A12093C0B}"/>
              </a:ext>
            </a:extLst>
          </p:cNvPr>
          <p:cNvSpPr>
            <a:spLocks noGrp="1"/>
          </p:cNvSpPr>
          <p:nvPr>
            <p:ph type="body" idx="1"/>
          </p:nvPr>
        </p:nvSpPr>
        <p:spPr/>
        <p:txBody>
          <a:bodyPr/>
          <a:lstStyle/>
          <a:p>
            <a:pPr algn="just"/>
            <a:endParaRPr lang="fr-FR" sz="1200"/>
          </a:p>
        </p:txBody>
      </p:sp>
      <p:sp>
        <p:nvSpPr>
          <p:cNvPr id="4" name="Espace réservé du numéro de diapositive 3">
            <a:extLst>
              <a:ext uri="{FF2B5EF4-FFF2-40B4-BE49-F238E27FC236}">
                <a16:creationId xmlns:a16="http://schemas.microsoft.com/office/drawing/2014/main" id="{DF71D57E-1A3A-6F05-7907-F3EA00EB1F7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403935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DE9C1A-600F-7DB1-E860-B7E8720AA31F}"/>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2E171549-5217-4383-6E39-2C400BE7B83E}"/>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586D90E0-F003-EA4A-16EC-16CCB60315AC}"/>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7760255B-A028-ABC3-726C-123DAF90EC58}"/>
              </a:ext>
            </a:extLst>
          </p:cNvPr>
          <p:cNvSpPr>
            <a:spLocks noGrp="1"/>
          </p:cNvSpPr>
          <p:nvPr>
            <p:ph type="sldNum" sz="quarter" idx="5"/>
          </p:nvPr>
        </p:nvSpPr>
        <p:spPr/>
        <p:txBody>
          <a:bodyPr/>
          <a:lstStyle/>
          <a:p>
            <a:fld id="{97C6D646-562F-43E2-8474-7007F355A420}" type="slidenum">
              <a:rPr lang="fr-CH" smtClean="0"/>
              <a:t>40</a:t>
            </a:fld>
            <a:endParaRPr lang="fr-CH"/>
          </a:p>
        </p:txBody>
      </p:sp>
    </p:spTree>
    <p:extLst>
      <p:ext uri="{BB962C8B-B14F-4D97-AF65-F5344CB8AC3E}">
        <p14:creationId xmlns:p14="http://schemas.microsoft.com/office/powerpoint/2010/main" val="90589763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C51A01-FE0A-3A72-4013-8A6E0B412249}"/>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17B69C-F731-DE4D-F5B6-5F1031C0DC3D}"/>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AF450EED-2F0A-68F0-896D-F55569F0B490}"/>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83A58459-DFC0-2058-EB56-D4F0748915A9}"/>
              </a:ext>
            </a:extLst>
          </p:cNvPr>
          <p:cNvSpPr>
            <a:spLocks noGrp="1"/>
          </p:cNvSpPr>
          <p:nvPr>
            <p:ph type="sldNum" sz="quarter" idx="5"/>
          </p:nvPr>
        </p:nvSpPr>
        <p:spPr/>
        <p:txBody>
          <a:bodyPr/>
          <a:lstStyle/>
          <a:p>
            <a:fld id="{97C6D646-562F-43E2-8474-7007F355A420}" type="slidenum">
              <a:rPr lang="fr-CH" smtClean="0"/>
              <a:t>41</a:t>
            </a:fld>
            <a:endParaRPr lang="fr-CH"/>
          </a:p>
        </p:txBody>
      </p:sp>
    </p:spTree>
    <p:extLst>
      <p:ext uri="{BB962C8B-B14F-4D97-AF65-F5344CB8AC3E}">
        <p14:creationId xmlns:p14="http://schemas.microsoft.com/office/powerpoint/2010/main" val="49137776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C6207C-A5C1-9327-9C0E-F0211DE1030C}"/>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6F5EB64-B56E-377A-E804-B21A03645A8B}"/>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85AF5D10-A157-AF1F-201D-044D3CFC5758}"/>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FB5A4714-00D5-6CD2-85E1-386644D842FE}"/>
              </a:ext>
            </a:extLst>
          </p:cNvPr>
          <p:cNvSpPr>
            <a:spLocks noGrp="1"/>
          </p:cNvSpPr>
          <p:nvPr>
            <p:ph type="sldNum" sz="quarter" idx="5"/>
          </p:nvPr>
        </p:nvSpPr>
        <p:spPr/>
        <p:txBody>
          <a:bodyPr/>
          <a:lstStyle/>
          <a:p>
            <a:fld id="{97C6D646-562F-43E2-8474-7007F355A420}" type="slidenum">
              <a:rPr lang="fr-CH" smtClean="0"/>
              <a:t>42</a:t>
            </a:fld>
            <a:endParaRPr lang="fr-CH"/>
          </a:p>
        </p:txBody>
      </p:sp>
    </p:spTree>
    <p:extLst>
      <p:ext uri="{BB962C8B-B14F-4D97-AF65-F5344CB8AC3E}">
        <p14:creationId xmlns:p14="http://schemas.microsoft.com/office/powerpoint/2010/main" val="7278543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AD725-7C36-DC49-23EE-64B1000A391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2C58924-2553-F062-4200-3A9A5E594E60}"/>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6744251A-01D2-FC56-00F1-086DA5D2E6A4}"/>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3282101E-A577-B8DC-D39C-61DEE92FBC59}"/>
              </a:ext>
            </a:extLst>
          </p:cNvPr>
          <p:cNvSpPr>
            <a:spLocks noGrp="1"/>
          </p:cNvSpPr>
          <p:nvPr>
            <p:ph type="sldNum" sz="quarter" idx="5"/>
          </p:nvPr>
        </p:nvSpPr>
        <p:spPr/>
        <p:txBody>
          <a:bodyPr/>
          <a:lstStyle/>
          <a:p>
            <a:fld id="{97C6D646-562F-43E2-8474-7007F355A420}" type="slidenum">
              <a:rPr lang="fr-CH" smtClean="0"/>
              <a:t>43</a:t>
            </a:fld>
            <a:endParaRPr lang="fr-CH"/>
          </a:p>
        </p:txBody>
      </p:sp>
    </p:spTree>
    <p:extLst>
      <p:ext uri="{BB962C8B-B14F-4D97-AF65-F5344CB8AC3E}">
        <p14:creationId xmlns:p14="http://schemas.microsoft.com/office/powerpoint/2010/main" val="273368155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8E62A4-80A0-A009-D993-138CECD715E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83A7E3F6-7E9A-CCB5-DEE9-CB2D9280B512}"/>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3B13929A-D9E7-0BB3-577F-C8F3C8BC28F0}"/>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4F7297F4-B0DC-72E2-B152-246EDC42C333}"/>
              </a:ext>
            </a:extLst>
          </p:cNvPr>
          <p:cNvSpPr>
            <a:spLocks noGrp="1"/>
          </p:cNvSpPr>
          <p:nvPr>
            <p:ph type="sldNum" sz="quarter" idx="5"/>
          </p:nvPr>
        </p:nvSpPr>
        <p:spPr/>
        <p:txBody>
          <a:bodyPr/>
          <a:lstStyle/>
          <a:p>
            <a:fld id="{97C6D646-562F-43E2-8474-7007F355A420}" type="slidenum">
              <a:rPr lang="fr-CH" smtClean="0"/>
              <a:t>44</a:t>
            </a:fld>
            <a:endParaRPr lang="fr-CH"/>
          </a:p>
        </p:txBody>
      </p:sp>
    </p:spTree>
    <p:extLst>
      <p:ext uri="{BB962C8B-B14F-4D97-AF65-F5344CB8AC3E}">
        <p14:creationId xmlns:p14="http://schemas.microsoft.com/office/powerpoint/2010/main" val="2706701631"/>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228DBB-7F66-2C7A-6C8B-0CE20E81429D}"/>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D347987-B4B2-1A80-B419-1E6F81E9DD4D}"/>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0D001F1B-C8C1-4F88-8ED8-7F3A873B3F7B}"/>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67206085-9E28-8AE3-9D26-65250A43C02E}"/>
              </a:ext>
            </a:extLst>
          </p:cNvPr>
          <p:cNvSpPr>
            <a:spLocks noGrp="1"/>
          </p:cNvSpPr>
          <p:nvPr>
            <p:ph type="sldNum" sz="quarter" idx="5"/>
          </p:nvPr>
        </p:nvSpPr>
        <p:spPr/>
        <p:txBody>
          <a:bodyPr/>
          <a:lstStyle/>
          <a:p>
            <a:fld id="{97C6D646-562F-43E2-8474-7007F355A420}" type="slidenum">
              <a:rPr lang="fr-CH" smtClean="0"/>
              <a:t>45</a:t>
            </a:fld>
            <a:endParaRPr lang="fr-CH"/>
          </a:p>
        </p:txBody>
      </p:sp>
    </p:spTree>
    <p:extLst>
      <p:ext uri="{BB962C8B-B14F-4D97-AF65-F5344CB8AC3E}">
        <p14:creationId xmlns:p14="http://schemas.microsoft.com/office/powerpoint/2010/main" val="337382360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AF5A109-5FB2-DCAC-C0AE-2993EF745E2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138F9565-D969-12A0-299B-0537C8F3D5D8}"/>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B026B84F-1A1A-E3FB-C817-DB6C6DA765F2}"/>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EE071EEA-9B5E-52C3-BD21-5D5E5CEC18D2}"/>
              </a:ext>
            </a:extLst>
          </p:cNvPr>
          <p:cNvSpPr>
            <a:spLocks noGrp="1"/>
          </p:cNvSpPr>
          <p:nvPr>
            <p:ph type="sldNum" sz="quarter" idx="5"/>
          </p:nvPr>
        </p:nvSpPr>
        <p:spPr/>
        <p:txBody>
          <a:bodyPr/>
          <a:lstStyle/>
          <a:p>
            <a:fld id="{97C6D646-562F-43E2-8474-7007F355A420}" type="slidenum">
              <a:rPr lang="fr-CH" smtClean="0"/>
              <a:t>46</a:t>
            </a:fld>
            <a:endParaRPr lang="fr-CH"/>
          </a:p>
        </p:txBody>
      </p:sp>
    </p:spTree>
    <p:extLst>
      <p:ext uri="{BB962C8B-B14F-4D97-AF65-F5344CB8AC3E}">
        <p14:creationId xmlns:p14="http://schemas.microsoft.com/office/powerpoint/2010/main" val="70612458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20DAFC-F5C8-2125-DE5F-0B4B0D98875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150F83A-7B59-9CCF-C59D-8F11A40B974A}"/>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F1968D98-A67F-27D9-09A7-CF7DFAAD3A7B}"/>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627F45C3-4062-5782-D63B-E12A35229F30}"/>
              </a:ext>
            </a:extLst>
          </p:cNvPr>
          <p:cNvSpPr>
            <a:spLocks noGrp="1"/>
          </p:cNvSpPr>
          <p:nvPr>
            <p:ph type="sldNum" sz="quarter" idx="5"/>
          </p:nvPr>
        </p:nvSpPr>
        <p:spPr/>
        <p:txBody>
          <a:bodyPr/>
          <a:lstStyle/>
          <a:p>
            <a:fld id="{97C6D646-562F-43E2-8474-7007F355A420}" type="slidenum">
              <a:rPr lang="fr-CH" smtClean="0"/>
              <a:t>47</a:t>
            </a:fld>
            <a:endParaRPr lang="fr-CH"/>
          </a:p>
        </p:txBody>
      </p:sp>
    </p:spTree>
    <p:extLst>
      <p:ext uri="{BB962C8B-B14F-4D97-AF65-F5344CB8AC3E}">
        <p14:creationId xmlns:p14="http://schemas.microsoft.com/office/powerpoint/2010/main" val="54208474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FDE5BA-1204-E1C7-7588-843851EA2D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259B07E-0757-4C09-A3CB-21ADB3DE381F}"/>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EB191C26-5A67-3DF0-C535-255CC02036C6}"/>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4A2082F8-4A41-26D9-552B-0B1072049D68}"/>
              </a:ext>
            </a:extLst>
          </p:cNvPr>
          <p:cNvSpPr>
            <a:spLocks noGrp="1"/>
          </p:cNvSpPr>
          <p:nvPr>
            <p:ph type="sldNum" sz="quarter" idx="5"/>
          </p:nvPr>
        </p:nvSpPr>
        <p:spPr/>
        <p:txBody>
          <a:bodyPr/>
          <a:lstStyle/>
          <a:p>
            <a:fld id="{97C6D646-562F-43E2-8474-7007F355A420}" type="slidenum">
              <a:rPr lang="fr-CH" smtClean="0"/>
              <a:t>48</a:t>
            </a:fld>
            <a:endParaRPr lang="fr-CH"/>
          </a:p>
        </p:txBody>
      </p:sp>
    </p:spTree>
    <p:extLst>
      <p:ext uri="{BB962C8B-B14F-4D97-AF65-F5344CB8AC3E}">
        <p14:creationId xmlns:p14="http://schemas.microsoft.com/office/powerpoint/2010/main" val="4142812655"/>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2F06B9-876B-1F84-75E2-D3617786674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B57DED81-EF8D-7CD1-18B6-85D6E566762E}"/>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0A86F8F0-A218-5982-CCF2-11558A0E2004}"/>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5439528C-FE80-3498-6A6A-875D0D28B975}"/>
              </a:ext>
            </a:extLst>
          </p:cNvPr>
          <p:cNvSpPr>
            <a:spLocks noGrp="1"/>
          </p:cNvSpPr>
          <p:nvPr>
            <p:ph type="sldNum" sz="quarter" idx="5"/>
          </p:nvPr>
        </p:nvSpPr>
        <p:spPr/>
        <p:txBody>
          <a:bodyPr/>
          <a:lstStyle/>
          <a:p>
            <a:fld id="{97C6D646-562F-43E2-8474-7007F355A420}" type="slidenum">
              <a:rPr lang="fr-CH" smtClean="0"/>
              <a:t>49</a:t>
            </a:fld>
            <a:endParaRPr lang="fr-CH"/>
          </a:p>
        </p:txBody>
      </p:sp>
    </p:spTree>
    <p:extLst>
      <p:ext uri="{BB962C8B-B14F-4D97-AF65-F5344CB8AC3E}">
        <p14:creationId xmlns:p14="http://schemas.microsoft.com/office/powerpoint/2010/main" val="7461787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0B15E2-3F03-616D-21E0-DE5740FAA30B}"/>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9858E7F7-E19F-BCBC-2C5B-409C672FE2A3}"/>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356CC99E-6374-CCB0-9BAC-9001105A5E53}"/>
              </a:ext>
            </a:extLst>
          </p:cNvPr>
          <p:cNvSpPr>
            <a:spLocks noGrp="1"/>
          </p:cNvSpPr>
          <p:nvPr>
            <p:ph type="body" idx="1"/>
          </p:nvPr>
        </p:nvSpPr>
        <p:spPr/>
        <p:txBody>
          <a:bodyPr/>
          <a:lstStyle/>
          <a:p>
            <a:pPr algn="just"/>
            <a:endParaRPr lang="fr-FR" sz="1200"/>
          </a:p>
        </p:txBody>
      </p:sp>
      <p:sp>
        <p:nvSpPr>
          <p:cNvPr id="4" name="Espace réservé du numéro de diapositive 3">
            <a:extLst>
              <a:ext uri="{FF2B5EF4-FFF2-40B4-BE49-F238E27FC236}">
                <a16:creationId xmlns:a16="http://schemas.microsoft.com/office/drawing/2014/main" id="{E7DAA218-EBB9-A3FE-06C0-D01D1BA638D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822048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3A50B2-4FDA-4621-34DD-7F1B8C8327E0}"/>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04F7B19E-1D5C-C890-483B-4A017BEF9556}"/>
              </a:ext>
            </a:extLst>
          </p:cNvPr>
          <p:cNvSpPr>
            <a:spLocks noGrp="1" noRot="1" noChangeAspect="1"/>
          </p:cNvSpPr>
          <p:nvPr>
            <p:ph type="sldImg"/>
          </p:nvPr>
        </p:nvSpPr>
        <p:spPr/>
        <p:txBody>
          <a:bodyPr/>
          <a:lstStyle/>
          <a:p>
            <a:endParaRPr lang="de-CH"/>
          </a:p>
        </p:txBody>
      </p:sp>
      <p:sp>
        <p:nvSpPr>
          <p:cNvPr id="3" name="Espace réservé des notes 2">
            <a:extLst>
              <a:ext uri="{FF2B5EF4-FFF2-40B4-BE49-F238E27FC236}">
                <a16:creationId xmlns:a16="http://schemas.microsoft.com/office/drawing/2014/main" id="{56E54C64-917F-B303-C6CE-775F4C80F122}"/>
              </a:ext>
            </a:extLst>
          </p:cNvPr>
          <p:cNvSpPr>
            <a:spLocks noGrp="1"/>
          </p:cNvSpPr>
          <p:nvPr>
            <p:ph type="body" idx="1"/>
          </p:nvPr>
        </p:nvSpPr>
        <p:spPr/>
        <p:txBody>
          <a:bodyPr/>
          <a:lstStyle/>
          <a:p>
            <a:endParaRPr lang="fr-CH"/>
          </a:p>
        </p:txBody>
      </p:sp>
      <p:sp>
        <p:nvSpPr>
          <p:cNvPr id="4" name="Espace réservé du numéro de diapositive 3">
            <a:extLst>
              <a:ext uri="{FF2B5EF4-FFF2-40B4-BE49-F238E27FC236}">
                <a16:creationId xmlns:a16="http://schemas.microsoft.com/office/drawing/2014/main" id="{7E30E1C7-8411-B6D1-9260-F4DB3FCA02FD}"/>
              </a:ext>
            </a:extLst>
          </p:cNvPr>
          <p:cNvSpPr>
            <a:spLocks noGrp="1"/>
          </p:cNvSpPr>
          <p:nvPr>
            <p:ph type="sldNum" sz="quarter" idx="5"/>
          </p:nvPr>
        </p:nvSpPr>
        <p:spPr/>
        <p:txBody>
          <a:bodyPr/>
          <a:lstStyle/>
          <a:p>
            <a:fld id="{97C6D646-562F-43E2-8474-7007F355A420}" type="slidenum">
              <a:rPr lang="fr-CH" smtClean="0"/>
              <a:t>50</a:t>
            </a:fld>
            <a:endParaRPr lang="fr-CH"/>
          </a:p>
        </p:txBody>
      </p:sp>
    </p:spTree>
    <p:extLst>
      <p:ext uri="{BB962C8B-B14F-4D97-AF65-F5344CB8AC3E}">
        <p14:creationId xmlns:p14="http://schemas.microsoft.com/office/powerpoint/2010/main" val="299802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66F614-FBFB-CA1A-A7E4-B8EC7F35FB71}"/>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F22F2315-FAF1-1828-333E-1B71EFF7C7C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DE65ED37-135F-DE90-7F76-DD553164A3ED}"/>
              </a:ext>
            </a:extLst>
          </p:cNvPr>
          <p:cNvSpPr>
            <a:spLocks noGrp="1"/>
          </p:cNvSpPr>
          <p:nvPr>
            <p:ph type="body" idx="1"/>
          </p:nvPr>
        </p:nvSpPr>
        <p:spPr/>
        <p:txBody>
          <a:bodyPr/>
          <a:lstStyle/>
          <a:p>
            <a:pPr algn="just"/>
            <a:endParaRPr lang="fr-FR" sz="1200"/>
          </a:p>
        </p:txBody>
      </p:sp>
      <p:sp>
        <p:nvSpPr>
          <p:cNvPr id="4" name="Espace réservé du numéro de diapositive 3">
            <a:extLst>
              <a:ext uri="{FF2B5EF4-FFF2-40B4-BE49-F238E27FC236}">
                <a16:creationId xmlns:a16="http://schemas.microsoft.com/office/drawing/2014/main" id="{DCFFFDA7-CC71-828C-BA99-7340F99F2CB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4063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1C430A-EDFB-8652-63EF-D516DB17FA38}"/>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D88E134A-561F-AC15-AA7D-A81C7CB11BF9}"/>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1E874A14-5BC0-83F8-06E0-EE879E073FCC}"/>
              </a:ext>
            </a:extLst>
          </p:cNvPr>
          <p:cNvSpPr>
            <a:spLocks noGrp="1"/>
          </p:cNvSpPr>
          <p:nvPr>
            <p:ph type="body" idx="1"/>
          </p:nvPr>
        </p:nvSpPr>
        <p:spPr/>
        <p:txBody>
          <a:bodyPr/>
          <a:lstStyle/>
          <a:p>
            <a:pPr algn="just"/>
            <a:endParaRPr lang="fr-FR" sz="1200"/>
          </a:p>
        </p:txBody>
      </p:sp>
      <p:sp>
        <p:nvSpPr>
          <p:cNvPr id="4" name="Espace réservé du numéro de diapositive 3">
            <a:extLst>
              <a:ext uri="{FF2B5EF4-FFF2-40B4-BE49-F238E27FC236}">
                <a16:creationId xmlns:a16="http://schemas.microsoft.com/office/drawing/2014/main" id="{850C5DA0-3249-0479-8704-9AB88E83145E}"/>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43843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5F9F69-621C-B8A2-9294-742ED96828AA}"/>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57F6D35E-61E6-D0B2-6AB3-0F16A2D5C0E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4DEFEA27-A995-4B79-AA7D-EE530525CC18}"/>
              </a:ext>
            </a:extLst>
          </p:cNvPr>
          <p:cNvSpPr>
            <a:spLocks noGrp="1"/>
          </p:cNvSpPr>
          <p:nvPr>
            <p:ph type="body" idx="1"/>
          </p:nvPr>
        </p:nvSpPr>
        <p:spPr/>
        <p:txBody>
          <a:bodyPr/>
          <a:lstStyle/>
          <a:p>
            <a:pPr algn="just"/>
            <a:endParaRPr lang="fr-FR" sz="1200"/>
          </a:p>
        </p:txBody>
      </p:sp>
      <p:sp>
        <p:nvSpPr>
          <p:cNvPr id="4" name="Espace réservé du numéro de diapositive 3">
            <a:extLst>
              <a:ext uri="{FF2B5EF4-FFF2-40B4-BE49-F238E27FC236}">
                <a16:creationId xmlns:a16="http://schemas.microsoft.com/office/drawing/2014/main" id="{07CC1165-82C3-32BE-4001-C0DEEFD3BF1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36256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E1D64C-AB10-9154-DD16-5D62BA8BE1F7}"/>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30A68B49-5B30-98A3-DC89-EA7C8BE5A4FC}"/>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3882D23-7E61-403A-556B-9FD8204BCC73}"/>
              </a:ext>
            </a:extLst>
          </p:cNvPr>
          <p:cNvSpPr>
            <a:spLocks noGrp="1"/>
          </p:cNvSpPr>
          <p:nvPr>
            <p:ph type="body" idx="1"/>
          </p:nvPr>
        </p:nvSpPr>
        <p:spPr/>
        <p:txBody>
          <a:bodyPr/>
          <a:lstStyle/>
          <a:p>
            <a:pPr algn="just"/>
            <a:endParaRPr lang="fr-FR" sz="1200"/>
          </a:p>
        </p:txBody>
      </p:sp>
      <p:sp>
        <p:nvSpPr>
          <p:cNvPr id="4" name="Espace réservé du numéro de diapositive 3">
            <a:extLst>
              <a:ext uri="{FF2B5EF4-FFF2-40B4-BE49-F238E27FC236}">
                <a16:creationId xmlns:a16="http://schemas.microsoft.com/office/drawing/2014/main" id="{F808A1F9-505A-ECCB-5615-6B5802D6DBA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7C6D646-562F-43E2-8474-7007F355A420}" type="slidenum">
              <a:rPr kumimoji="0" lang="fr-CH"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fr-CH"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5568183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re ">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16CDD466-9743-0905-8BB4-EB0800C74AA5}"/>
              </a:ext>
            </a:extLst>
          </p:cNvPr>
          <p:cNvSpPr>
            <a:spLocks noGrp="1"/>
          </p:cNvSpPr>
          <p:nvPr>
            <p:ph type="title"/>
          </p:nvPr>
        </p:nvSpPr>
        <p:spPr>
          <a:xfrm>
            <a:off x="416078" y="5211091"/>
            <a:ext cx="10515600" cy="1118589"/>
          </a:xfrm>
          <a:prstGeom prst="rect">
            <a:avLst/>
          </a:prstGeom>
        </p:spPr>
        <p:txBody>
          <a:bodyPr anchor="b"/>
          <a:lstStyle>
            <a:lvl1pPr>
              <a:defRPr sz="2400" b="1" i="0">
                <a:solidFill>
                  <a:schemeClr val="tx1"/>
                </a:solidFill>
                <a:latin typeface="Manrope" pitchFamily="2" charset="0"/>
                <a:cs typeface="Readex Pro Deca Medium" pitchFamily="2" charset="-78"/>
              </a:defRPr>
            </a:lvl1pPr>
          </a:lstStyle>
          <a:p>
            <a:r>
              <a:rPr lang="fr-FR"/>
              <a:t>Modifiez le style du titre</a:t>
            </a:r>
            <a:endParaRPr lang="fr-CH"/>
          </a:p>
        </p:txBody>
      </p:sp>
      <p:sp>
        <p:nvSpPr>
          <p:cNvPr id="5" name="Espace réservé pour une image  4">
            <a:extLst>
              <a:ext uri="{FF2B5EF4-FFF2-40B4-BE49-F238E27FC236}">
                <a16:creationId xmlns:a16="http://schemas.microsoft.com/office/drawing/2014/main" id="{7FBF816C-A25E-A7A8-2130-F445A3D2E220}"/>
              </a:ext>
            </a:extLst>
          </p:cNvPr>
          <p:cNvSpPr>
            <a:spLocks noGrp="1"/>
          </p:cNvSpPr>
          <p:nvPr>
            <p:ph type="pic" sz="quarter" idx="12"/>
          </p:nvPr>
        </p:nvSpPr>
        <p:spPr>
          <a:xfrm>
            <a:off x="10160" y="-10655"/>
            <a:ext cx="12192000" cy="5313363"/>
          </a:xfrm>
          <a:prstGeom prst="rect">
            <a:avLst/>
          </a:prstGeom>
        </p:spPr>
        <p:txBody>
          <a:bodyPr/>
          <a:lstStyle/>
          <a:p>
            <a:endParaRPr lang="fr-FR"/>
          </a:p>
        </p:txBody>
      </p:sp>
      <p:sp>
        <p:nvSpPr>
          <p:cNvPr id="12" name="Espace réservé pour une image  11">
            <a:extLst>
              <a:ext uri="{FF2B5EF4-FFF2-40B4-BE49-F238E27FC236}">
                <a16:creationId xmlns:a16="http://schemas.microsoft.com/office/drawing/2014/main" id="{549DCF55-A1D7-D1CE-32EE-1B3A19BC499D}"/>
              </a:ext>
            </a:extLst>
          </p:cNvPr>
          <p:cNvSpPr>
            <a:spLocks noGrp="1"/>
          </p:cNvSpPr>
          <p:nvPr>
            <p:ph type="pic" sz="quarter" idx="13" hasCustomPrompt="1"/>
          </p:nvPr>
        </p:nvSpPr>
        <p:spPr>
          <a:xfrm>
            <a:off x="416077" y="426365"/>
            <a:ext cx="2888983" cy="1027861"/>
          </a:xfrm>
          <a:prstGeom prst="rect">
            <a:avLst/>
          </a:prstGeom>
        </p:spPr>
        <p:txBody>
          <a:bodyPr/>
          <a:lstStyle/>
          <a:p>
            <a:r>
              <a:rPr lang="fr-FR"/>
              <a:t>logo</a:t>
            </a:r>
          </a:p>
        </p:txBody>
      </p:sp>
    </p:spTree>
    <p:extLst>
      <p:ext uri="{BB962C8B-B14F-4D97-AF65-F5344CB8AC3E}">
        <p14:creationId xmlns:p14="http://schemas.microsoft.com/office/powerpoint/2010/main" val="12045990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numérotation">
    <p:spTree>
      <p:nvGrpSpPr>
        <p:cNvPr id="1" name=""/>
        <p:cNvGrpSpPr/>
        <p:nvPr/>
      </p:nvGrpSpPr>
      <p:grpSpPr>
        <a:xfrm>
          <a:off x="0" y="0"/>
          <a:ext cx="0" cy="0"/>
          <a:chOff x="0" y="0"/>
          <a:chExt cx="0" cy="0"/>
        </a:xfrm>
      </p:grpSpPr>
      <p:pic>
        <p:nvPicPr>
          <p:cNvPr id="3" name="Image 2" descr="Une image contenant Police, Graphique, noir, logo&#10;&#10;Description générée automatiquement">
            <a:extLst>
              <a:ext uri="{FF2B5EF4-FFF2-40B4-BE49-F238E27FC236}">
                <a16:creationId xmlns:a16="http://schemas.microsoft.com/office/drawing/2014/main" id="{CA6EE14D-8919-F3BD-8E46-637F497F4D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2145" y="6044587"/>
            <a:ext cx="974045" cy="410002"/>
          </a:xfrm>
          <a:prstGeom prst="rect">
            <a:avLst/>
          </a:prstGeom>
        </p:spPr>
      </p:pic>
      <p:cxnSp>
        <p:nvCxnSpPr>
          <p:cNvPr id="6" name="Connecteur droit 5">
            <a:extLst>
              <a:ext uri="{FF2B5EF4-FFF2-40B4-BE49-F238E27FC236}">
                <a16:creationId xmlns:a16="http://schemas.microsoft.com/office/drawing/2014/main" id="{B12D3D98-D1B0-652C-33C8-3F8BB85D01EF}"/>
              </a:ext>
            </a:extLst>
          </p:cNvPr>
          <p:cNvCxnSpPr>
            <a:cxnSpLocks/>
          </p:cNvCxnSpPr>
          <p:nvPr userDrawn="1"/>
        </p:nvCxnSpPr>
        <p:spPr>
          <a:xfrm>
            <a:off x="6096000" y="1556406"/>
            <a:ext cx="0" cy="4320073"/>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re 1">
            <a:extLst>
              <a:ext uri="{FF2B5EF4-FFF2-40B4-BE49-F238E27FC236}">
                <a16:creationId xmlns:a16="http://schemas.microsoft.com/office/drawing/2014/main" id="{F7D7E56F-595E-BBB2-EC78-91C89B79A2F4}"/>
              </a:ext>
            </a:extLst>
          </p:cNvPr>
          <p:cNvSpPr>
            <a:spLocks noGrp="1"/>
          </p:cNvSpPr>
          <p:nvPr>
            <p:ph type="title"/>
          </p:nvPr>
        </p:nvSpPr>
        <p:spPr>
          <a:xfrm>
            <a:off x="429131" y="450098"/>
            <a:ext cx="11227599" cy="691866"/>
          </a:xfrm>
          <a:prstGeom prst="rect">
            <a:avLst/>
          </a:prstGeom>
        </p:spPr>
        <p:txBody>
          <a:bodyPr/>
          <a:lstStyle>
            <a:lvl1pPr>
              <a:defRPr sz="2400" b="1" i="0">
                <a:latin typeface="Manrope" pitchFamily="2" charset="0"/>
                <a:cs typeface="Readex Pro Deca Medium" pitchFamily="2" charset="-78"/>
              </a:defRPr>
            </a:lvl1pPr>
          </a:lstStyle>
          <a:p>
            <a:r>
              <a:rPr lang="fr-FR"/>
              <a:t>Modifiez le style du titre</a:t>
            </a:r>
          </a:p>
        </p:txBody>
      </p:sp>
      <p:sp>
        <p:nvSpPr>
          <p:cNvPr id="8" name="Espace réservé du texte 3">
            <a:extLst>
              <a:ext uri="{FF2B5EF4-FFF2-40B4-BE49-F238E27FC236}">
                <a16:creationId xmlns:a16="http://schemas.microsoft.com/office/drawing/2014/main" id="{5EB5ADFC-C3EF-144D-B988-E3B29E2A3D2D}"/>
              </a:ext>
            </a:extLst>
          </p:cNvPr>
          <p:cNvSpPr>
            <a:spLocks noGrp="1"/>
          </p:cNvSpPr>
          <p:nvPr>
            <p:ph type="body" sz="quarter" idx="13"/>
          </p:nvPr>
        </p:nvSpPr>
        <p:spPr>
          <a:xfrm>
            <a:off x="429132" y="1556406"/>
            <a:ext cx="4610227" cy="4320073"/>
          </a:xfrm>
          <a:prstGeom prst="rect">
            <a:avLst/>
          </a:prstGeom>
        </p:spPr>
        <p:txBody>
          <a:bodyPr anchor="ctr">
            <a:normAutofit/>
          </a:bodyPr>
          <a:lstStyle>
            <a:lvl1pPr marL="342900" indent="-342900">
              <a:buFont typeface="+mj-lt"/>
              <a:buAutoNum type="arabicPeriod"/>
              <a:defRPr sz="1800" b="0" i="0">
                <a:latin typeface="Manrope" pitchFamily="2" charset="0"/>
                <a:cs typeface="Readex Pro Deca Light" pitchFamily="2" charset="-78"/>
              </a:defRPr>
            </a:lvl1pPr>
            <a:lvl2pPr marL="800100" indent="-342900">
              <a:buFont typeface="+mj-lt"/>
              <a:buAutoNum type="arabicPeriod"/>
              <a:defRPr sz="1800" b="0" i="0">
                <a:latin typeface="Manrope" pitchFamily="2" charset="0"/>
                <a:cs typeface="Readex Pro Deca Light" pitchFamily="2" charset="-78"/>
              </a:defRPr>
            </a:lvl2pPr>
            <a:lvl3pPr marL="1257300" indent="-342900">
              <a:buFont typeface="+mj-lt"/>
              <a:buAutoNum type="arabicPeriod"/>
              <a:defRPr sz="1800" b="0" i="0">
                <a:latin typeface="Manrope" pitchFamily="2" charset="0"/>
                <a:cs typeface="Readex Pro Deca Light" pitchFamily="2" charset="-78"/>
              </a:defRPr>
            </a:lvl3pPr>
            <a:lvl4pPr marL="1714500" indent="-342900">
              <a:buFont typeface="+mj-lt"/>
              <a:buAutoNum type="arabicPeriod"/>
              <a:defRPr sz="1800" b="0" i="0">
                <a:latin typeface="Manrope" pitchFamily="2" charset="0"/>
                <a:cs typeface="Readex Pro Deca Light" pitchFamily="2" charset="-78"/>
              </a:defRPr>
            </a:lvl4pPr>
            <a:lvl5pPr marL="2171700" indent="-342900">
              <a:buFont typeface="+mj-lt"/>
              <a:buAutoNum type="arabicPeriod"/>
              <a:defRPr sz="1800" b="0" i="0">
                <a:latin typeface="Manrope" pitchFamily="2" charset="0"/>
                <a:cs typeface="Readex Pro Deca Light" pitchFamily="2" charset="-78"/>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9" name="Espace réservé du texte 3">
            <a:extLst>
              <a:ext uri="{FF2B5EF4-FFF2-40B4-BE49-F238E27FC236}">
                <a16:creationId xmlns:a16="http://schemas.microsoft.com/office/drawing/2014/main" id="{31E6AF7F-FCB4-ACDB-85F8-F9D550703E23}"/>
              </a:ext>
            </a:extLst>
          </p:cNvPr>
          <p:cNvSpPr>
            <a:spLocks noGrp="1"/>
          </p:cNvSpPr>
          <p:nvPr>
            <p:ph type="body" sz="quarter" idx="14"/>
          </p:nvPr>
        </p:nvSpPr>
        <p:spPr>
          <a:xfrm>
            <a:off x="7152640" y="1556405"/>
            <a:ext cx="4504102" cy="4320073"/>
          </a:xfrm>
          <a:prstGeom prst="rect">
            <a:avLst/>
          </a:prstGeom>
        </p:spPr>
        <p:txBody>
          <a:bodyPr anchor="ctr">
            <a:normAutofit/>
          </a:bodyPr>
          <a:lstStyle>
            <a:lvl1pPr marL="342900" indent="-342900">
              <a:buFont typeface="+mj-lt"/>
              <a:buAutoNum type="arabicPeriod"/>
              <a:defRPr sz="1800" b="0" i="0">
                <a:solidFill>
                  <a:srgbClr val="666666"/>
                </a:solidFill>
                <a:latin typeface="Manrope" pitchFamily="2" charset="0"/>
                <a:cs typeface="Readex Pro Deca Light" pitchFamily="2" charset="-78"/>
              </a:defRPr>
            </a:lvl1pPr>
            <a:lvl2pPr marL="800100" indent="-342900">
              <a:buFont typeface="+mj-lt"/>
              <a:buAutoNum type="arabicPeriod"/>
              <a:defRPr sz="1800" b="0" i="0">
                <a:solidFill>
                  <a:srgbClr val="666666"/>
                </a:solidFill>
                <a:latin typeface="Manrope" pitchFamily="2" charset="0"/>
                <a:cs typeface="Readex Pro Deca Light" pitchFamily="2" charset="-78"/>
              </a:defRPr>
            </a:lvl2pPr>
            <a:lvl3pPr marL="1257300" indent="-342900">
              <a:buFont typeface="+mj-lt"/>
              <a:buAutoNum type="arabicPeriod"/>
              <a:defRPr sz="1800" b="0" i="0">
                <a:solidFill>
                  <a:srgbClr val="666666"/>
                </a:solidFill>
                <a:latin typeface="Manrope" pitchFamily="2" charset="0"/>
                <a:cs typeface="Readex Pro Deca Light" pitchFamily="2" charset="-78"/>
              </a:defRPr>
            </a:lvl3pPr>
            <a:lvl4pPr marL="1714500" indent="-342900">
              <a:buFont typeface="+mj-lt"/>
              <a:buAutoNum type="arabicPeriod"/>
              <a:defRPr sz="1800" b="0" i="0">
                <a:solidFill>
                  <a:srgbClr val="666666"/>
                </a:solidFill>
                <a:latin typeface="Manrope" pitchFamily="2" charset="0"/>
                <a:cs typeface="Readex Pro Deca Light" pitchFamily="2" charset="-78"/>
              </a:defRPr>
            </a:lvl4pPr>
            <a:lvl5pPr marL="2171700" indent="-342900">
              <a:buFont typeface="+mj-lt"/>
              <a:buAutoNum type="arabicPeriod"/>
              <a:defRPr sz="1800" b="0" i="0">
                <a:solidFill>
                  <a:srgbClr val="666666"/>
                </a:solidFill>
                <a:latin typeface="Manrope" pitchFamily="2" charset="0"/>
                <a:cs typeface="Readex Pro Deca Light" pitchFamily="2" charset="-78"/>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163310881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numérotation">
    <p:spTree>
      <p:nvGrpSpPr>
        <p:cNvPr id="1" name=""/>
        <p:cNvGrpSpPr/>
        <p:nvPr/>
      </p:nvGrpSpPr>
      <p:grpSpPr>
        <a:xfrm>
          <a:off x="0" y="0"/>
          <a:ext cx="0" cy="0"/>
          <a:chOff x="0" y="0"/>
          <a:chExt cx="0" cy="0"/>
        </a:xfrm>
      </p:grpSpPr>
      <p:pic>
        <p:nvPicPr>
          <p:cNvPr id="3" name="Image 2" descr="Une image contenant Police, Graphique, noir, logo&#10;&#10;Description générée automatiquement">
            <a:extLst>
              <a:ext uri="{FF2B5EF4-FFF2-40B4-BE49-F238E27FC236}">
                <a16:creationId xmlns:a16="http://schemas.microsoft.com/office/drawing/2014/main" id="{CA6EE14D-8919-F3BD-8E46-637F497F4D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2145" y="6044587"/>
            <a:ext cx="974045" cy="410002"/>
          </a:xfrm>
          <a:prstGeom prst="rect">
            <a:avLst/>
          </a:prstGeom>
        </p:spPr>
      </p:pic>
      <p:sp>
        <p:nvSpPr>
          <p:cNvPr id="7" name="Titre 1">
            <a:extLst>
              <a:ext uri="{FF2B5EF4-FFF2-40B4-BE49-F238E27FC236}">
                <a16:creationId xmlns:a16="http://schemas.microsoft.com/office/drawing/2014/main" id="{F7D7E56F-595E-BBB2-EC78-91C89B79A2F4}"/>
              </a:ext>
            </a:extLst>
          </p:cNvPr>
          <p:cNvSpPr>
            <a:spLocks noGrp="1"/>
          </p:cNvSpPr>
          <p:nvPr>
            <p:ph type="title"/>
          </p:nvPr>
        </p:nvSpPr>
        <p:spPr>
          <a:xfrm>
            <a:off x="429131" y="450098"/>
            <a:ext cx="11227599" cy="691866"/>
          </a:xfrm>
          <a:prstGeom prst="rect">
            <a:avLst/>
          </a:prstGeom>
        </p:spPr>
        <p:txBody>
          <a:bodyPr/>
          <a:lstStyle>
            <a:lvl1pPr>
              <a:defRPr sz="2400" b="1" i="0">
                <a:latin typeface="Manrope" pitchFamily="2" charset="0"/>
                <a:cs typeface="Readex Pro Deca Medium" pitchFamily="2" charset="-78"/>
              </a:defRPr>
            </a:lvl1pPr>
          </a:lstStyle>
          <a:p>
            <a:r>
              <a:rPr lang="fr-FR"/>
              <a:t>Modifiez le style du titre</a:t>
            </a:r>
          </a:p>
        </p:txBody>
      </p:sp>
      <p:sp>
        <p:nvSpPr>
          <p:cNvPr id="8" name="Espace réservé du texte 3">
            <a:extLst>
              <a:ext uri="{FF2B5EF4-FFF2-40B4-BE49-F238E27FC236}">
                <a16:creationId xmlns:a16="http://schemas.microsoft.com/office/drawing/2014/main" id="{5EB5ADFC-C3EF-144D-B988-E3B29E2A3D2D}"/>
              </a:ext>
            </a:extLst>
          </p:cNvPr>
          <p:cNvSpPr>
            <a:spLocks noGrp="1"/>
          </p:cNvSpPr>
          <p:nvPr>
            <p:ph type="body" sz="quarter" idx="13"/>
          </p:nvPr>
        </p:nvSpPr>
        <p:spPr>
          <a:xfrm>
            <a:off x="429132" y="1556406"/>
            <a:ext cx="11227598" cy="4320073"/>
          </a:xfrm>
          <a:prstGeom prst="rect">
            <a:avLst/>
          </a:prstGeom>
        </p:spPr>
        <p:txBody>
          <a:bodyPr anchor="ctr">
            <a:normAutofit/>
          </a:bodyPr>
          <a:lstStyle>
            <a:lvl1pPr marL="342900" indent="-342900">
              <a:buFont typeface="+mj-lt"/>
              <a:buAutoNum type="arabicPeriod"/>
              <a:defRPr sz="1800" b="0" i="0">
                <a:latin typeface="Manrope" pitchFamily="2" charset="0"/>
                <a:cs typeface="Readex Pro Deca Light" pitchFamily="2" charset="-78"/>
              </a:defRPr>
            </a:lvl1pPr>
            <a:lvl2pPr marL="800100" indent="-342900">
              <a:buFont typeface="+mj-lt"/>
              <a:buAutoNum type="arabicPeriod"/>
              <a:defRPr sz="1800" b="0" i="0">
                <a:latin typeface="Manrope" pitchFamily="2" charset="0"/>
                <a:cs typeface="Readex Pro Deca Light" pitchFamily="2" charset="-78"/>
              </a:defRPr>
            </a:lvl2pPr>
            <a:lvl3pPr marL="1257300" indent="-342900">
              <a:buFont typeface="+mj-lt"/>
              <a:buAutoNum type="arabicPeriod"/>
              <a:defRPr sz="1800" b="0" i="0">
                <a:latin typeface="Manrope" pitchFamily="2" charset="0"/>
                <a:cs typeface="Readex Pro Deca Light" pitchFamily="2" charset="-78"/>
              </a:defRPr>
            </a:lvl3pPr>
            <a:lvl4pPr marL="1714500" indent="-342900">
              <a:buFont typeface="+mj-lt"/>
              <a:buAutoNum type="arabicPeriod"/>
              <a:defRPr sz="1800" b="0" i="0">
                <a:latin typeface="Manrope" pitchFamily="2" charset="0"/>
                <a:cs typeface="Readex Pro Deca Light" pitchFamily="2" charset="-78"/>
              </a:defRPr>
            </a:lvl4pPr>
            <a:lvl5pPr marL="2171700" indent="-342900">
              <a:buFont typeface="+mj-lt"/>
              <a:buAutoNum type="arabicPeriod"/>
              <a:defRPr sz="1800" b="0" i="0">
                <a:latin typeface="Manrope" pitchFamily="2" charset="0"/>
                <a:cs typeface="Readex Pro Deca Light" pitchFamily="2" charset="-78"/>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Tree>
    <p:extLst>
      <p:ext uri="{BB962C8B-B14F-4D97-AF65-F5344CB8AC3E}">
        <p14:creationId xmlns:p14="http://schemas.microsoft.com/office/powerpoint/2010/main" val="204258097"/>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mage avec peu de texte">
    <p:spTree>
      <p:nvGrpSpPr>
        <p:cNvPr id="1" name=""/>
        <p:cNvGrpSpPr/>
        <p:nvPr/>
      </p:nvGrpSpPr>
      <p:grpSpPr>
        <a:xfrm>
          <a:off x="0" y="0"/>
          <a:ext cx="0" cy="0"/>
          <a:chOff x="0" y="0"/>
          <a:chExt cx="0" cy="0"/>
        </a:xfrm>
      </p:grpSpPr>
      <p:pic>
        <p:nvPicPr>
          <p:cNvPr id="3" name="Image 2" descr="Une image contenant Police, Graphique, noir, logo&#10;&#10;Description générée automatiquement">
            <a:extLst>
              <a:ext uri="{FF2B5EF4-FFF2-40B4-BE49-F238E27FC236}">
                <a16:creationId xmlns:a16="http://schemas.microsoft.com/office/drawing/2014/main" id="{CA6EE14D-8919-F3BD-8E46-637F497F4D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2145" y="6044587"/>
            <a:ext cx="974045" cy="410002"/>
          </a:xfrm>
          <a:prstGeom prst="rect">
            <a:avLst/>
          </a:prstGeom>
        </p:spPr>
      </p:pic>
      <p:cxnSp>
        <p:nvCxnSpPr>
          <p:cNvPr id="6" name="Connecteur droit 5">
            <a:extLst>
              <a:ext uri="{FF2B5EF4-FFF2-40B4-BE49-F238E27FC236}">
                <a16:creationId xmlns:a16="http://schemas.microsoft.com/office/drawing/2014/main" id="{B12D3D98-D1B0-652C-33C8-3F8BB85D01EF}"/>
              </a:ext>
            </a:extLst>
          </p:cNvPr>
          <p:cNvCxnSpPr>
            <a:cxnSpLocks/>
          </p:cNvCxnSpPr>
          <p:nvPr userDrawn="1"/>
        </p:nvCxnSpPr>
        <p:spPr>
          <a:xfrm>
            <a:off x="6096000" y="4124960"/>
            <a:ext cx="0" cy="1751519"/>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7" name="Titre 1">
            <a:extLst>
              <a:ext uri="{FF2B5EF4-FFF2-40B4-BE49-F238E27FC236}">
                <a16:creationId xmlns:a16="http://schemas.microsoft.com/office/drawing/2014/main" id="{F7D7E56F-595E-BBB2-EC78-91C89B79A2F4}"/>
              </a:ext>
            </a:extLst>
          </p:cNvPr>
          <p:cNvSpPr>
            <a:spLocks noGrp="1"/>
          </p:cNvSpPr>
          <p:nvPr>
            <p:ph type="title"/>
          </p:nvPr>
        </p:nvSpPr>
        <p:spPr>
          <a:xfrm>
            <a:off x="478868" y="3213519"/>
            <a:ext cx="11227599" cy="691866"/>
          </a:xfrm>
          <a:prstGeom prst="rect">
            <a:avLst/>
          </a:prstGeom>
        </p:spPr>
        <p:txBody>
          <a:bodyPr/>
          <a:lstStyle>
            <a:lvl1pPr>
              <a:defRPr sz="2400" b="1" i="0">
                <a:latin typeface="Manrope" pitchFamily="2" charset="0"/>
                <a:cs typeface="Readex Pro Deca Medium" pitchFamily="2" charset="-78"/>
              </a:defRPr>
            </a:lvl1pPr>
          </a:lstStyle>
          <a:p>
            <a:r>
              <a:rPr lang="fr-FR"/>
              <a:t>Modifiez le style du titre</a:t>
            </a:r>
          </a:p>
        </p:txBody>
      </p:sp>
      <p:sp>
        <p:nvSpPr>
          <p:cNvPr id="8" name="Espace réservé du texte 3">
            <a:extLst>
              <a:ext uri="{FF2B5EF4-FFF2-40B4-BE49-F238E27FC236}">
                <a16:creationId xmlns:a16="http://schemas.microsoft.com/office/drawing/2014/main" id="{5EB5ADFC-C3EF-144D-B988-E3B29E2A3D2D}"/>
              </a:ext>
            </a:extLst>
          </p:cNvPr>
          <p:cNvSpPr>
            <a:spLocks noGrp="1"/>
          </p:cNvSpPr>
          <p:nvPr>
            <p:ph type="body" sz="quarter" idx="13"/>
          </p:nvPr>
        </p:nvSpPr>
        <p:spPr>
          <a:xfrm>
            <a:off x="429132" y="4124960"/>
            <a:ext cx="4610227" cy="1751519"/>
          </a:xfrm>
          <a:prstGeom prst="rect">
            <a:avLst/>
          </a:prstGeom>
        </p:spPr>
        <p:txBody>
          <a:bodyPr anchor="ctr">
            <a:normAutofit/>
          </a:bodyPr>
          <a:lstStyle>
            <a:lvl1pPr marL="228600" indent="-228600">
              <a:buFontTx/>
              <a:buBlip>
                <a:blip r:embed="rId3"/>
              </a:buBlip>
              <a:defRPr sz="1300" b="0" i="0">
                <a:latin typeface="Manrope" pitchFamily="2" charset="0"/>
                <a:cs typeface="Readex Pro Deca Light" pitchFamily="2" charset="-78"/>
              </a:defRPr>
            </a:lvl1pPr>
            <a:lvl2pPr marL="685800" indent="-228600">
              <a:buFontTx/>
              <a:buBlip>
                <a:blip r:embed="rId3"/>
              </a:buBlip>
              <a:defRPr sz="1300" b="0" i="0">
                <a:latin typeface="Manrope" pitchFamily="2" charset="0"/>
                <a:cs typeface="Readex Pro Deca Light" pitchFamily="2" charset="-78"/>
              </a:defRPr>
            </a:lvl2pPr>
            <a:lvl3pPr marL="1143000" indent="-228600">
              <a:buFontTx/>
              <a:buBlip>
                <a:blip r:embed="rId3"/>
              </a:buBlip>
              <a:defRPr sz="1300" b="0" i="0">
                <a:latin typeface="Manrope" pitchFamily="2" charset="0"/>
                <a:cs typeface="Readex Pro Deca Light" pitchFamily="2" charset="-78"/>
              </a:defRPr>
            </a:lvl3pPr>
            <a:lvl4pPr marL="1600200" indent="-228600">
              <a:buFontTx/>
              <a:buBlip>
                <a:blip r:embed="rId3"/>
              </a:buBlip>
              <a:defRPr sz="1300" b="0" i="0">
                <a:latin typeface="Manrope" pitchFamily="2" charset="0"/>
                <a:cs typeface="Readex Pro Deca Light" pitchFamily="2" charset="-78"/>
              </a:defRPr>
            </a:lvl4pPr>
            <a:lvl5pPr marL="2057400" indent="-228600">
              <a:buFontTx/>
              <a:buBlip>
                <a:blip r:embed="rId3"/>
              </a:buBlip>
              <a:defRPr sz="1300" b="0" i="0">
                <a:latin typeface="Manrope" pitchFamily="2" charset="0"/>
                <a:cs typeface="Readex Pro Deca Light" pitchFamily="2" charset="-78"/>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9" name="Espace réservé du texte 3">
            <a:extLst>
              <a:ext uri="{FF2B5EF4-FFF2-40B4-BE49-F238E27FC236}">
                <a16:creationId xmlns:a16="http://schemas.microsoft.com/office/drawing/2014/main" id="{31E6AF7F-FCB4-ACDB-85F8-F9D550703E23}"/>
              </a:ext>
            </a:extLst>
          </p:cNvPr>
          <p:cNvSpPr>
            <a:spLocks noGrp="1"/>
          </p:cNvSpPr>
          <p:nvPr>
            <p:ph type="body" sz="quarter" idx="14"/>
          </p:nvPr>
        </p:nvSpPr>
        <p:spPr>
          <a:xfrm>
            <a:off x="7152640" y="4124960"/>
            <a:ext cx="4504102" cy="1751518"/>
          </a:xfrm>
          <a:prstGeom prst="rect">
            <a:avLst/>
          </a:prstGeom>
        </p:spPr>
        <p:txBody>
          <a:bodyPr anchor="ctr">
            <a:normAutofit/>
          </a:bodyPr>
          <a:lstStyle>
            <a:lvl1pPr marL="228600" indent="-228600">
              <a:buFontTx/>
              <a:buBlip>
                <a:blip r:embed="rId3"/>
              </a:buBlip>
              <a:defRPr sz="1300" b="0" i="0">
                <a:solidFill>
                  <a:srgbClr val="666666"/>
                </a:solidFill>
                <a:latin typeface="Manrope" pitchFamily="2" charset="0"/>
                <a:cs typeface="Readex Pro Deca Light" pitchFamily="2" charset="-78"/>
              </a:defRPr>
            </a:lvl1pPr>
            <a:lvl2pPr marL="685800" indent="-228600">
              <a:buFontTx/>
              <a:buBlip>
                <a:blip r:embed="rId3"/>
              </a:buBlip>
              <a:defRPr sz="1300" b="0" i="0">
                <a:solidFill>
                  <a:srgbClr val="666666"/>
                </a:solidFill>
                <a:latin typeface="Manrope" pitchFamily="2" charset="0"/>
                <a:cs typeface="Readex Pro Deca Light" pitchFamily="2" charset="-78"/>
              </a:defRPr>
            </a:lvl2pPr>
            <a:lvl3pPr marL="1143000" indent="-228600">
              <a:buFontTx/>
              <a:buBlip>
                <a:blip r:embed="rId3"/>
              </a:buBlip>
              <a:defRPr sz="1300" b="0" i="0">
                <a:solidFill>
                  <a:srgbClr val="666666"/>
                </a:solidFill>
                <a:latin typeface="Manrope" pitchFamily="2" charset="0"/>
                <a:cs typeface="Readex Pro Deca Light" pitchFamily="2" charset="-78"/>
              </a:defRPr>
            </a:lvl3pPr>
            <a:lvl4pPr marL="1600200" indent="-228600">
              <a:buFontTx/>
              <a:buBlip>
                <a:blip r:embed="rId3"/>
              </a:buBlip>
              <a:defRPr sz="1300" b="0" i="0">
                <a:solidFill>
                  <a:srgbClr val="666666"/>
                </a:solidFill>
                <a:latin typeface="Manrope" pitchFamily="2" charset="0"/>
                <a:cs typeface="Readex Pro Deca Light" pitchFamily="2" charset="-78"/>
              </a:defRPr>
            </a:lvl4pPr>
            <a:lvl5pPr marL="2057400" indent="-228600">
              <a:buFontTx/>
              <a:buBlip>
                <a:blip r:embed="rId3"/>
              </a:buBlip>
              <a:defRPr sz="1300" b="0" i="0">
                <a:solidFill>
                  <a:srgbClr val="666666"/>
                </a:solidFill>
                <a:latin typeface="Manrope" pitchFamily="2" charset="0"/>
                <a:cs typeface="Readex Pro Deca Light" pitchFamily="2" charset="-78"/>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H"/>
          </a:p>
        </p:txBody>
      </p:sp>
      <p:sp>
        <p:nvSpPr>
          <p:cNvPr id="10" name="Espace réservé pour une image  9">
            <a:extLst>
              <a:ext uri="{FF2B5EF4-FFF2-40B4-BE49-F238E27FC236}">
                <a16:creationId xmlns:a16="http://schemas.microsoft.com/office/drawing/2014/main" id="{3BA96117-A028-F616-CF33-4CDC655EE377}"/>
              </a:ext>
            </a:extLst>
          </p:cNvPr>
          <p:cNvSpPr>
            <a:spLocks noGrp="1"/>
          </p:cNvSpPr>
          <p:nvPr>
            <p:ph type="pic" sz="quarter" idx="15"/>
          </p:nvPr>
        </p:nvSpPr>
        <p:spPr>
          <a:xfrm>
            <a:off x="428625" y="528319"/>
            <a:ext cx="11228388" cy="2465625"/>
          </a:xfrm>
          <a:prstGeom prst="rect">
            <a:avLst/>
          </a:prstGeom>
        </p:spPr>
        <p:txBody>
          <a:bodyPr/>
          <a:lstStyle/>
          <a:p>
            <a:endParaRPr lang="fr-FR"/>
          </a:p>
        </p:txBody>
      </p:sp>
    </p:spTree>
    <p:extLst>
      <p:ext uri="{BB962C8B-B14F-4D97-AF65-F5344CB8AC3E}">
        <p14:creationId xmlns:p14="http://schemas.microsoft.com/office/powerpoint/2010/main" val="3703849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ableau">
    <p:spTree>
      <p:nvGrpSpPr>
        <p:cNvPr id="1" name=""/>
        <p:cNvGrpSpPr/>
        <p:nvPr/>
      </p:nvGrpSpPr>
      <p:grpSpPr>
        <a:xfrm>
          <a:off x="0" y="0"/>
          <a:ext cx="0" cy="0"/>
          <a:chOff x="0" y="0"/>
          <a:chExt cx="0" cy="0"/>
        </a:xfrm>
      </p:grpSpPr>
      <p:pic>
        <p:nvPicPr>
          <p:cNvPr id="3" name="Image 2" descr="Une image contenant Police, Graphique, noir, logo&#10;&#10;Description générée automatiquement">
            <a:extLst>
              <a:ext uri="{FF2B5EF4-FFF2-40B4-BE49-F238E27FC236}">
                <a16:creationId xmlns:a16="http://schemas.microsoft.com/office/drawing/2014/main" id="{CA6EE14D-8919-F3BD-8E46-637F497F4D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2145" y="6044587"/>
            <a:ext cx="974045" cy="410002"/>
          </a:xfrm>
          <a:prstGeom prst="rect">
            <a:avLst/>
          </a:prstGeom>
        </p:spPr>
      </p:pic>
      <p:sp>
        <p:nvSpPr>
          <p:cNvPr id="7" name="Titre 1">
            <a:extLst>
              <a:ext uri="{FF2B5EF4-FFF2-40B4-BE49-F238E27FC236}">
                <a16:creationId xmlns:a16="http://schemas.microsoft.com/office/drawing/2014/main" id="{F7D7E56F-595E-BBB2-EC78-91C89B79A2F4}"/>
              </a:ext>
            </a:extLst>
          </p:cNvPr>
          <p:cNvSpPr>
            <a:spLocks noGrp="1"/>
          </p:cNvSpPr>
          <p:nvPr>
            <p:ph type="title"/>
          </p:nvPr>
        </p:nvSpPr>
        <p:spPr>
          <a:xfrm>
            <a:off x="429131" y="450098"/>
            <a:ext cx="11227599" cy="691866"/>
          </a:xfrm>
          <a:prstGeom prst="rect">
            <a:avLst/>
          </a:prstGeom>
        </p:spPr>
        <p:txBody>
          <a:bodyPr/>
          <a:lstStyle>
            <a:lvl1pPr>
              <a:defRPr sz="2400" b="1" i="0">
                <a:latin typeface="Manrope" pitchFamily="2" charset="0"/>
                <a:cs typeface="Readex Pro Deca Medium" pitchFamily="2" charset="-78"/>
              </a:defRPr>
            </a:lvl1pPr>
          </a:lstStyle>
          <a:p>
            <a:r>
              <a:rPr lang="fr-FR"/>
              <a:t>Modifiez le style du titre</a:t>
            </a:r>
          </a:p>
        </p:txBody>
      </p:sp>
      <p:sp>
        <p:nvSpPr>
          <p:cNvPr id="4" name="Espace réservé du tableau 3">
            <a:extLst>
              <a:ext uri="{FF2B5EF4-FFF2-40B4-BE49-F238E27FC236}">
                <a16:creationId xmlns:a16="http://schemas.microsoft.com/office/drawing/2014/main" id="{623EF7F9-CE0B-94D0-F26D-CAC05730BE79}"/>
              </a:ext>
            </a:extLst>
          </p:cNvPr>
          <p:cNvSpPr>
            <a:spLocks noGrp="1"/>
          </p:cNvSpPr>
          <p:nvPr>
            <p:ph type="tbl" sz="quarter" idx="15"/>
          </p:nvPr>
        </p:nvSpPr>
        <p:spPr>
          <a:xfrm>
            <a:off x="429130" y="1279981"/>
            <a:ext cx="11131499" cy="4685392"/>
          </a:xfrm>
          <a:prstGeom prst="rect">
            <a:avLst/>
          </a:prstGeom>
        </p:spPr>
        <p:txBody>
          <a:bodyPr/>
          <a:lstStyle/>
          <a:p>
            <a:endParaRPr lang="fr-FR"/>
          </a:p>
        </p:txBody>
      </p:sp>
    </p:spTree>
    <p:extLst>
      <p:ext uri="{BB962C8B-B14F-4D97-AF65-F5344CB8AC3E}">
        <p14:creationId xmlns:p14="http://schemas.microsoft.com/office/powerpoint/2010/main" val="348939105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hiffres clés">
    <p:spTree>
      <p:nvGrpSpPr>
        <p:cNvPr id="1" name=""/>
        <p:cNvGrpSpPr/>
        <p:nvPr/>
      </p:nvGrpSpPr>
      <p:grpSpPr>
        <a:xfrm>
          <a:off x="0" y="0"/>
          <a:ext cx="0" cy="0"/>
          <a:chOff x="0" y="0"/>
          <a:chExt cx="0" cy="0"/>
        </a:xfrm>
      </p:grpSpPr>
      <p:pic>
        <p:nvPicPr>
          <p:cNvPr id="3" name="Image 2" descr="Une image contenant Police, Graphique, noir, logo&#10;&#10;Description générée automatiquement">
            <a:extLst>
              <a:ext uri="{FF2B5EF4-FFF2-40B4-BE49-F238E27FC236}">
                <a16:creationId xmlns:a16="http://schemas.microsoft.com/office/drawing/2014/main" id="{CA6EE14D-8919-F3BD-8E46-637F497F4D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2145" y="6044587"/>
            <a:ext cx="974045" cy="410002"/>
          </a:xfrm>
          <a:prstGeom prst="rect">
            <a:avLst/>
          </a:prstGeom>
        </p:spPr>
      </p:pic>
      <p:sp>
        <p:nvSpPr>
          <p:cNvPr id="7" name="Titre 1">
            <a:extLst>
              <a:ext uri="{FF2B5EF4-FFF2-40B4-BE49-F238E27FC236}">
                <a16:creationId xmlns:a16="http://schemas.microsoft.com/office/drawing/2014/main" id="{F7D7E56F-595E-BBB2-EC78-91C89B79A2F4}"/>
              </a:ext>
            </a:extLst>
          </p:cNvPr>
          <p:cNvSpPr>
            <a:spLocks noGrp="1"/>
          </p:cNvSpPr>
          <p:nvPr>
            <p:ph type="title"/>
          </p:nvPr>
        </p:nvSpPr>
        <p:spPr>
          <a:xfrm>
            <a:off x="429131" y="450098"/>
            <a:ext cx="11227599" cy="691866"/>
          </a:xfrm>
          <a:prstGeom prst="rect">
            <a:avLst/>
          </a:prstGeom>
        </p:spPr>
        <p:txBody>
          <a:bodyPr/>
          <a:lstStyle>
            <a:lvl1pPr>
              <a:defRPr sz="2400" b="1" i="0">
                <a:latin typeface="Manrope" pitchFamily="2" charset="0"/>
                <a:cs typeface="Readex Pro Deca Medium" pitchFamily="2" charset="-78"/>
              </a:defRPr>
            </a:lvl1pPr>
          </a:lstStyle>
          <a:p>
            <a:r>
              <a:rPr lang="fr-FR"/>
              <a:t>Modifiez le style du titre</a:t>
            </a:r>
          </a:p>
        </p:txBody>
      </p:sp>
      <p:sp>
        <p:nvSpPr>
          <p:cNvPr id="8" name="Rectangle 7">
            <a:extLst>
              <a:ext uri="{FF2B5EF4-FFF2-40B4-BE49-F238E27FC236}">
                <a16:creationId xmlns:a16="http://schemas.microsoft.com/office/drawing/2014/main" id="{635354A1-71F7-9E1B-36D9-30AE3F75E6DB}"/>
              </a:ext>
            </a:extLst>
          </p:cNvPr>
          <p:cNvSpPr/>
          <p:nvPr userDrawn="1"/>
        </p:nvSpPr>
        <p:spPr>
          <a:xfrm>
            <a:off x="535270" y="1685419"/>
            <a:ext cx="11252200" cy="3717471"/>
          </a:xfrm>
          <a:prstGeom prst="rect">
            <a:avLst/>
          </a:prstGeom>
          <a:solidFill>
            <a:srgbClr val="F7F7F7"/>
          </a:solidFill>
          <a:ln>
            <a:noFill/>
          </a:ln>
        </p:spPr>
        <p:style>
          <a:lnRef idx="2">
            <a:schemeClr val="accent5">
              <a:shade val="15000"/>
            </a:schemeClr>
          </a:lnRef>
          <a:fillRef idx="1">
            <a:schemeClr val="accent5"/>
          </a:fillRef>
          <a:effectRef idx="0">
            <a:schemeClr val="accent5"/>
          </a:effectRef>
          <a:fontRef idx="minor">
            <a:schemeClr val="lt1"/>
          </a:fontRef>
        </p:style>
        <p:txBody>
          <a:bodyPr rtlCol="0" anchor="ctr"/>
          <a:lstStyle/>
          <a:p>
            <a:pPr algn="ctr"/>
            <a:endParaRPr lang="en-US">
              <a:solidFill>
                <a:schemeClr val="bg1"/>
              </a:solidFill>
            </a:endParaRPr>
          </a:p>
        </p:txBody>
      </p:sp>
      <p:cxnSp>
        <p:nvCxnSpPr>
          <p:cNvPr id="21" name="Straight Connector 16">
            <a:extLst>
              <a:ext uri="{FF2B5EF4-FFF2-40B4-BE49-F238E27FC236}">
                <a16:creationId xmlns:a16="http://schemas.microsoft.com/office/drawing/2014/main" id="{D3EA5B4D-73B0-952B-C291-D4B961B591F7}"/>
              </a:ext>
            </a:extLst>
          </p:cNvPr>
          <p:cNvCxnSpPr>
            <a:cxnSpLocks/>
          </p:cNvCxnSpPr>
          <p:nvPr userDrawn="1"/>
        </p:nvCxnSpPr>
        <p:spPr>
          <a:xfrm flipV="1">
            <a:off x="4390626" y="2247126"/>
            <a:ext cx="0" cy="254182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24" name="Espace réservé du texte 23">
            <a:extLst>
              <a:ext uri="{FF2B5EF4-FFF2-40B4-BE49-F238E27FC236}">
                <a16:creationId xmlns:a16="http://schemas.microsoft.com/office/drawing/2014/main" id="{AAE18E9B-2C30-9D3B-86FC-9FC75FF8A741}"/>
              </a:ext>
            </a:extLst>
          </p:cNvPr>
          <p:cNvSpPr>
            <a:spLocks noGrp="1"/>
          </p:cNvSpPr>
          <p:nvPr>
            <p:ph type="body" sz="quarter" idx="10" hasCustomPrompt="1"/>
          </p:nvPr>
        </p:nvSpPr>
        <p:spPr>
          <a:xfrm>
            <a:off x="1122363" y="2762520"/>
            <a:ext cx="2859087" cy="741784"/>
          </a:xfrm>
          <a:prstGeom prst="rect">
            <a:avLst/>
          </a:prstGeom>
        </p:spPr>
        <p:txBody>
          <a:bodyPr anchor="ctr"/>
          <a:lstStyle>
            <a:lvl1pPr algn="ctr">
              <a:defRPr sz="3600" b="1" i="0">
                <a:latin typeface="Manrope" pitchFamily="2" charset="0"/>
              </a:defRPr>
            </a:lvl1pPr>
          </a:lstStyle>
          <a:p>
            <a:pPr lvl="0"/>
            <a:r>
              <a:rPr lang="fr-FR"/>
              <a:t>Chiffres clés</a:t>
            </a:r>
          </a:p>
        </p:txBody>
      </p:sp>
      <p:sp>
        <p:nvSpPr>
          <p:cNvPr id="28" name="Espace réservé du texte 27">
            <a:extLst>
              <a:ext uri="{FF2B5EF4-FFF2-40B4-BE49-F238E27FC236}">
                <a16:creationId xmlns:a16="http://schemas.microsoft.com/office/drawing/2014/main" id="{4412B413-F249-493C-2189-E29A2DE413EF}"/>
              </a:ext>
            </a:extLst>
          </p:cNvPr>
          <p:cNvSpPr>
            <a:spLocks noGrp="1"/>
          </p:cNvSpPr>
          <p:nvPr>
            <p:ph type="body" sz="quarter" idx="11" hasCustomPrompt="1"/>
          </p:nvPr>
        </p:nvSpPr>
        <p:spPr>
          <a:xfrm>
            <a:off x="1122363" y="2247126"/>
            <a:ext cx="2859087" cy="431800"/>
          </a:xfrm>
          <a:prstGeom prst="rect">
            <a:avLst/>
          </a:prstGeom>
        </p:spPr>
        <p:txBody>
          <a:bodyPr/>
          <a:lstStyle>
            <a:lvl1pPr algn="ctr">
              <a:defRPr sz="2000" b="0" i="0">
                <a:latin typeface="Manrope" pitchFamily="2" charset="0"/>
              </a:defRPr>
            </a:lvl1pPr>
          </a:lstStyle>
          <a:p>
            <a:pPr lvl="0"/>
            <a:r>
              <a:rPr lang="fr-FR"/>
              <a:t>titre</a:t>
            </a:r>
          </a:p>
        </p:txBody>
      </p:sp>
      <p:sp>
        <p:nvSpPr>
          <p:cNvPr id="29" name="Espace réservé du texte 27">
            <a:extLst>
              <a:ext uri="{FF2B5EF4-FFF2-40B4-BE49-F238E27FC236}">
                <a16:creationId xmlns:a16="http://schemas.microsoft.com/office/drawing/2014/main" id="{0D15E171-742F-80F7-E629-8B4C8E5BD082}"/>
              </a:ext>
            </a:extLst>
          </p:cNvPr>
          <p:cNvSpPr>
            <a:spLocks noGrp="1"/>
          </p:cNvSpPr>
          <p:nvPr>
            <p:ph type="body" sz="quarter" idx="12" hasCustomPrompt="1"/>
          </p:nvPr>
        </p:nvSpPr>
        <p:spPr>
          <a:xfrm>
            <a:off x="1133380" y="3624235"/>
            <a:ext cx="2859087" cy="431800"/>
          </a:xfrm>
          <a:prstGeom prst="rect">
            <a:avLst/>
          </a:prstGeom>
        </p:spPr>
        <p:txBody>
          <a:bodyPr/>
          <a:lstStyle>
            <a:lvl1pPr algn="ctr">
              <a:defRPr sz="2000" b="1" i="0">
                <a:latin typeface="Manrope" pitchFamily="2" charset="0"/>
              </a:defRPr>
            </a:lvl1pPr>
          </a:lstStyle>
          <a:p>
            <a:pPr lvl="0"/>
            <a:r>
              <a:rPr lang="fr-FR"/>
              <a:t>titre</a:t>
            </a:r>
          </a:p>
        </p:txBody>
      </p:sp>
      <p:sp>
        <p:nvSpPr>
          <p:cNvPr id="31" name="Espace réservé du texte 27">
            <a:extLst>
              <a:ext uri="{FF2B5EF4-FFF2-40B4-BE49-F238E27FC236}">
                <a16:creationId xmlns:a16="http://schemas.microsoft.com/office/drawing/2014/main" id="{2F545800-E594-4297-DF13-5A5CD84784C8}"/>
              </a:ext>
            </a:extLst>
          </p:cNvPr>
          <p:cNvSpPr>
            <a:spLocks noGrp="1"/>
          </p:cNvSpPr>
          <p:nvPr>
            <p:ph type="body" sz="quarter" idx="13" hasCustomPrompt="1"/>
          </p:nvPr>
        </p:nvSpPr>
        <p:spPr>
          <a:xfrm>
            <a:off x="1122363" y="4131010"/>
            <a:ext cx="2859087" cy="657936"/>
          </a:xfrm>
          <a:prstGeom prst="rect">
            <a:avLst/>
          </a:prstGeom>
        </p:spPr>
        <p:txBody>
          <a:bodyPr anchor="ctr"/>
          <a:lstStyle>
            <a:lvl1pPr algn="ctr">
              <a:defRPr sz="2000" b="0" i="0">
                <a:latin typeface="Manrope" pitchFamily="2" charset="0"/>
              </a:defRPr>
            </a:lvl1pPr>
          </a:lstStyle>
          <a:p>
            <a:pPr lvl="0"/>
            <a:r>
              <a:rPr lang="fr-FR"/>
              <a:t>texte</a:t>
            </a:r>
          </a:p>
        </p:txBody>
      </p:sp>
      <p:cxnSp>
        <p:nvCxnSpPr>
          <p:cNvPr id="35" name="Straight Connector 16">
            <a:extLst>
              <a:ext uri="{FF2B5EF4-FFF2-40B4-BE49-F238E27FC236}">
                <a16:creationId xmlns:a16="http://schemas.microsoft.com/office/drawing/2014/main" id="{CAD317AB-9482-F911-E55C-9F732511FCDF}"/>
              </a:ext>
            </a:extLst>
          </p:cNvPr>
          <p:cNvCxnSpPr>
            <a:cxnSpLocks/>
          </p:cNvCxnSpPr>
          <p:nvPr userDrawn="1"/>
        </p:nvCxnSpPr>
        <p:spPr>
          <a:xfrm flipV="1">
            <a:off x="8015175" y="2247126"/>
            <a:ext cx="0" cy="2541820"/>
          </a:xfrm>
          <a:prstGeom prst="line">
            <a:avLst/>
          </a:prstGeom>
          <a:ln w="127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36" name="Espace réservé du texte 23">
            <a:extLst>
              <a:ext uri="{FF2B5EF4-FFF2-40B4-BE49-F238E27FC236}">
                <a16:creationId xmlns:a16="http://schemas.microsoft.com/office/drawing/2014/main" id="{DC157FB9-0753-4550-B08F-E8AE389CB062}"/>
              </a:ext>
            </a:extLst>
          </p:cNvPr>
          <p:cNvSpPr>
            <a:spLocks noGrp="1"/>
          </p:cNvSpPr>
          <p:nvPr>
            <p:ph type="body" sz="quarter" idx="14" hasCustomPrompt="1"/>
          </p:nvPr>
        </p:nvSpPr>
        <p:spPr>
          <a:xfrm>
            <a:off x="4746912" y="2762520"/>
            <a:ext cx="2859087" cy="741784"/>
          </a:xfrm>
          <a:prstGeom prst="rect">
            <a:avLst/>
          </a:prstGeom>
        </p:spPr>
        <p:txBody>
          <a:bodyPr anchor="ctr"/>
          <a:lstStyle>
            <a:lvl1pPr algn="ctr">
              <a:defRPr sz="3600" b="1" i="0">
                <a:latin typeface="Manrope" pitchFamily="2" charset="0"/>
              </a:defRPr>
            </a:lvl1pPr>
          </a:lstStyle>
          <a:p>
            <a:pPr lvl="0"/>
            <a:r>
              <a:rPr lang="fr-FR"/>
              <a:t>Chiffres clés</a:t>
            </a:r>
          </a:p>
        </p:txBody>
      </p:sp>
      <p:sp>
        <p:nvSpPr>
          <p:cNvPr id="37" name="Espace réservé du texte 27">
            <a:extLst>
              <a:ext uri="{FF2B5EF4-FFF2-40B4-BE49-F238E27FC236}">
                <a16:creationId xmlns:a16="http://schemas.microsoft.com/office/drawing/2014/main" id="{DF5D8161-6D7C-3FE6-F929-5FB69A1B34D4}"/>
              </a:ext>
            </a:extLst>
          </p:cNvPr>
          <p:cNvSpPr>
            <a:spLocks noGrp="1"/>
          </p:cNvSpPr>
          <p:nvPr>
            <p:ph type="body" sz="quarter" idx="15" hasCustomPrompt="1"/>
          </p:nvPr>
        </p:nvSpPr>
        <p:spPr>
          <a:xfrm>
            <a:off x="4731826" y="2245380"/>
            <a:ext cx="2859087" cy="431800"/>
          </a:xfrm>
          <a:prstGeom prst="rect">
            <a:avLst/>
          </a:prstGeom>
        </p:spPr>
        <p:txBody>
          <a:bodyPr/>
          <a:lstStyle>
            <a:lvl1pPr algn="ctr">
              <a:defRPr sz="2000" b="0" i="0">
                <a:latin typeface="Manrope" pitchFamily="2" charset="0"/>
              </a:defRPr>
            </a:lvl1pPr>
          </a:lstStyle>
          <a:p>
            <a:pPr lvl="0"/>
            <a:r>
              <a:rPr lang="fr-FR"/>
              <a:t>titre</a:t>
            </a:r>
          </a:p>
        </p:txBody>
      </p:sp>
      <p:sp>
        <p:nvSpPr>
          <p:cNvPr id="38" name="Espace réservé du texte 27">
            <a:extLst>
              <a:ext uri="{FF2B5EF4-FFF2-40B4-BE49-F238E27FC236}">
                <a16:creationId xmlns:a16="http://schemas.microsoft.com/office/drawing/2014/main" id="{414A8424-CAAE-B386-DF16-A765FB133D6C}"/>
              </a:ext>
            </a:extLst>
          </p:cNvPr>
          <p:cNvSpPr>
            <a:spLocks noGrp="1"/>
          </p:cNvSpPr>
          <p:nvPr>
            <p:ph type="body" sz="quarter" idx="16" hasCustomPrompt="1"/>
          </p:nvPr>
        </p:nvSpPr>
        <p:spPr>
          <a:xfrm>
            <a:off x="4757929" y="3624235"/>
            <a:ext cx="2859087" cy="431800"/>
          </a:xfrm>
          <a:prstGeom prst="rect">
            <a:avLst/>
          </a:prstGeom>
        </p:spPr>
        <p:txBody>
          <a:bodyPr/>
          <a:lstStyle>
            <a:lvl1pPr algn="ctr">
              <a:defRPr sz="2000" b="1" i="0">
                <a:latin typeface="Manrope" pitchFamily="2" charset="0"/>
              </a:defRPr>
            </a:lvl1pPr>
          </a:lstStyle>
          <a:p>
            <a:pPr lvl="0"/>
            <a:r>
              <a:rPr lang="fr-FR"/>
              <a:t>titre</a:t>
            </a:r>
          </a:p>
        </p:txBody>
      </p:sp>
      <p:sp>
        <p:nvSpPr>
          <p:cNvPr id="39" name="Espace réservé du texte 27">
            <a:extLst>
              <a:ext uri="{FF2B5EF4-FFF2-40B4-BE49-F238E27FC236}">
                <a16:creationId xmlns:a16="http://schemas.microsoft.com/office/drawing/2014/main" id="{4BA34DF8-A670-4788-A4D6-4CF18330EBE4}"/>
              </a:ext>
            </a:extLst>
          </p:cNvPr>
          <p:cNvSpPr>
            <a:spLocks noGrp="1"/>
          </p:cNvSpPr>
          <p:nvPr>
            <p:ph type="body" sz="quarter" idx="17" hasCustomPrompt="1"/>
          </p:nvPr>
        </p:nvSpPr>
        <p:spPr>
          <a:xfrm>
            <a:off x="4746912" y="4131010"/>
            <a:ext cx="2859087" cy="657936"/>
          </a:xfrm>
          <a:prstGeom prst="rect">
            <a:avLst/>
          </a:prstGeom>
        </p:spPr>
        <p:txBody>
          <a:bodyPr/>
          <a:lstStyle>
            <a:lvl1pPr algn="ctr">
              <a:defRPr sz="2000" b="0" i="0">
                <a:latin typeface="Manrope" pitchFamily="2" charset="0"/>
              </a:defRPr>
            </a:lvl1pPr>
          </a:lstStyle>
          <a:p>
            <a:pPr lvl="0"/>
            <a:r>
              <a:rPr lang="fr-FR"/>
              <a:t>texte</a:t>
            </a:r>
          </a:p>
        </p:txBody>
      </p:sp>
      <p:sp>
        <p:nvSpPr>
          <p:cNvPr id="40" name="Espace réservé du texte 23">
            <a:extLst>
              <a:ext uri="{FF2B5EF4-FFF2-40B4-BE49-F238E27FC236}">
                <a16:creationId xmlns:a16="http://schemas.microsoft.com/office/drawing/2014/main" id="{6292561B-4D5B-8EFB-F7DC-5CF83F34528A}"/>
              </a:ext>
            </a:extLst>
          </p:cNvPr>
          <p:cNvSpPr>
            <a:spLocks noGrp="1"/>
          </p:cNvSpPr>
          <p:nvPr>
            <p:ph type="body" sz="quarter" idx="18" hasCustomPrompt="1"/>
          </p:nvPr>
        </p:nvSpPr>
        <p:spPr>
          <a:xfrm>
            <a:off x="8393496" y="2762520"/>
            <a:ext cx="2859087" cy="741784"/>
          </a:xfrm>
          <a:prstGeom prst="rect">
            <a:avLst/>
          </a:prstGeom>
        </p:spPr>
        <p:txBody>
          <a:bodyPr anchor="ctr"/>
          <a:lstStyle>
            <a:lvl1pPr algn="ctr">
              <a:defRPr sz="3600" b="1" i="0">
                <a:latin typeface="Manrope" pitchFamily="2" charset="0"/>
              </a:defRPr>
            </a:lvl1pPr>
          </a:lstStyle>
          <a:p>
            <a:pPr lvl="0"/>
            <a:r>
              <a:rPr lang="fr-FR"/>
              <a:t>Chiffres clés</a:t>
            </a:r>
          </a:p>
        </p:txBody>
      </p:sp>
      <p:sp>
        <p:nvSpPr>
          <p:cNvPr id="41" name="Espace réservé du texte 27">
            <a:extLst>
              <a:ext uri="{FF2B5EF4-FFF2-40B4-BE49-F238E27FC236}">
                <a16:creationId xmlns:a16="http://schemas.microsoft.com/office/drawing/2014/main" id="{5E18972D-62B2-DD7A-0CF1-FCF4A396979B}"/>
              </a:ext>
            </a:extLst>
          </p:cNvPr>
          <p:cNvSpPr>
            <a:spLocks noGrp="1"/>
          </p:cNvSpPr>
          <p:nvPr>
            <p:ph type="body" sz="quarter" idx="19" hasCustomPrompt="1"/>
          </p:nvPr>
        </p:nvSpPr>
        <p:spPr>
          <a:xfrm>
            <a:off x="8393496" y="2247126"/>
            <a:ext cx="2859087" cy="431800"/>
          </a:xfrm>
          <a:prstGeom prst="rect">
            <a:avLst/>
          </a:prstGeom>
        </p:spPr>
        <p:txBody>
          <a:bodyPr/>
          <a:lstStyle>
            <a:lvl1pPr algn="ctr">
              <a:defRPr sz="2000" b="0" i="0">
                <a:latin typeface="Manrope" pitchFamily="2" charset="0"/>
              </a:defRPr>
            </a:lvl1pPr>
          </a:lstStyle>
          <a:p>
            <a:pPr lvl="0"/>
            <a:r>
              <a:rPr lang="fr-FR"/>
              <a:t>titre</a:t>
            </a:r>
          </a:p>
        </p:txBody>
      </p:sp>
      <p:sp>
        <p:nvSpPr>
          <p:cNvPr id="42" name="Espace réservé du texte 27">
            <a:extLst>
              <a:ext uri="{FF2B5EF4-FFF2-40B4-BE49-F238E27FC236}">
                <a16:creationId xmlns:a16="http://schemas.microsoft.com/office/drawing/2014/main" id="{55A70804-1B13-7632-6198-DE637C6536AA}"/>
              </a:ext>
            </a:extLst>
          </p:cNvPr>
          <p:cNvSpPr>
            <a:spLocks noGrp="1"/>
          </p:cNvSpPr>
          <p:nvPr>
            <p:ph type="body" sz="quarter" idx="20" hasCustomPrompt="1"/>
          </p:nvPr>
        </p:nvSpPr>
        <p:spPr>
          <a:xfrm>
            <a:off x="8404513" y="3624235"/>
            <a:ext cx="2859087" cy="431800"/>
          </a:xfrm>
          <a:prstGeom prst="rect">
            <a:avLst/>
          </a:prstGeom>
        </p:spPr>
        <p:txBody>
          <a:bodyPr/>
          <a:lstStyle>
            <a:lvl1pPr algn="ctr">
              <a:defRPr sz="2000" b="1" i="0">
                <a:latin typeface="Manrope" pitchFamily="2" charset="0"/>
              </a:defRPr>
            </a:lvl1pPr>
          </a:lstStyle>
          <a:p>
            <a:pPr lvl="0"/>
            <a:r>
              <a:rPr lang="fr-FR"/>
              <a:t>titre</a:t>
            </a:r>
          </a:p>
        </p:txBody>
      </p:sp>
      <p:sp>
        <p:nvSpPr>
          <p:cNvPr id="43" name="Espace réservé du texte 27">
            <a:extLst>
              <a:ext uri="{FF2B5EF4-FFF2-40B4-BE49-F238E27FC236}">
                <a16:creationId xmlns:a16="http://schemas.microsoft.com/office/drawing/2014/main" id="{55984511-4962-F81C-66BB-C0326ACB28DE}"/>
              </a:ext>
            </a:extLst>
          </p:cNvPr>
          <p:cNvSpPr>
            <a:spLocks noGrp="1"/>
          </p:cNvSpPr>
          <p:nvPr>
            <p:ph type="body" sz="quarter" idx="21" hasCustomPrompt="1"/>
          </p:nvPr>
        </p:nvSpPr>
        <p:spPr>
          <a:xfrm>
            <a:off x="8393496" y="4131010"/>
            <a:ext cx="2859087" cy="657936"/>
          </a:xfrm>
          <a:prstGeom prst="rect">
            <a:avLst/>
          </a:prstGeom>
        </p:spPr>
        <p:txBody>
          <a:bodyPr anchor="ctr"/>
          <a:lstStyle>
            <a:lvl1pPr algn="ctr">
              <a:defRPr sz="2000" b="0" i="0">
                <a:latin typeface="Manrope" pitchFamily="2" charset="0"/>
              </a:defRPr>
            </a:lvl1pPr>
          </a:lstStyle>
          <a:p>
            <a:pPr lvl="0"/>
            <a:r>
              <a:rPr lang="fr-FR"/>
              <a:t>texte</a:t>
            </a:r>
          </a:p>
        </p:txBody>
      </p:sp>
    </p:spTree>
    <p:extLst>
      <p:ext uri="{BB962C8B-B14F-4D97-AF65-F5344CB8AC3E}">
        <p14:creationId xmlns:p14="http://schemas.microsoft.com/office/powerpoint/2010/main" val="4150535623"/>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Pictogrammes">
    <p:spTree>
      <p:nvGrpSpPr>
        <p:cNvPr id="1" name=""/>
        <p:cNvGrpSpPr/>
        <p:nvPr/>
      </p:nvGrpSpPr>
      <p:grpSpPr>
        <a:xfrm>
          <a:off x="0" y="0"/>
          <a:ext cx="0" cy="0"/>
          <a:chOff x="0" y="0"/>
          <a:chExt cx="0" cy="0"/>
        </a:xfrm>
      </p:grpSpPr>
      <p:pic>
        <p:nvPicPr>
          <p:cNvPr id="3" name="Image 2" descr="Une image contenant Police, Graphique, noir, logo&#10;&#10;Description générée automatiquement">
            <a:extLst>
              <a:ext uri="{FF2B5EF4-FFF2-40B4-BE49-F238E27FC236}">
                <a16:creationId xmlns:a16="http://schemas.microsoft.com/office/drawing/2014/main" id="{CA6EE14D-8919-F3BD-8E46-637F497F4D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2145" y="6044587"/>
            <a:ext cx="974045" cy="410002"/>
          </a:xfrm>
          <a:prstGeom prst="rect">
            <a:avLst/>
          </a:prstGeom>
        </p:spPr>
      </p:pic>
      <p:sp>
        <p:nvSpPr>
          <p:cNvPr id="7" name="Titre 1">
            <a:extLst>
              <a:ext uri="{FF2B5EF4-FFF2-40B4-BE49-F238E27FC236}">
                <a16:creationId xmlns:a16="http://schemas.microsoft.com/office/drawing/2014/main" id="{F7D7E56F-595E-BBB2-EC78-91C89B79A2F4}"/>
              </a:ext>
            </a:extLst>
          </p:cNvPr>
          <p:cNvSpPr>
            <a:spLocks noGrp="1"/>
          </p:cNvSpPr>
          <p:nvPr>
            <p:ph type="title"/>
          </p:nvPr>
        </p:nvSpPr>
        <p:spPr>
          <a:xfrm>
            <a:off x="429131" y="450098"/>
            <a:ext cx="11227599" cy="691866"/>
          </a:xfrm>
          <a:prstGeom prst="rect">
            <a:avLst/>
          </a:prstGeom>
        </p:spPr>
        <p:txBody>
          <a:bodyPr/>
          <a:lstStyle>
            <a:lvl1pPr>
              <a:defRPr sz="2400" b="1" i="0">
                <a:latin typeface="Manrope" pitchFamily="2" charset="0"/>
                <a:cs typeface="Readex Pro Deca Medium" pitchFamily="2" charset="-78"/>
              </a:defRPr>
            </a:lvl1pPr>
          </a:lstStyle>
          <a:p>
            <a:r>
              <a:rPr lang="fr-FR"/>
              <a:t>Modifiez le style du titre</a:t>
            </a:r>
          </a:p>
        </p:txBody>
      </p:sp>
      <p:sp>
        <p:nvSpPr>
          <p:cNvPr id="23" name="Rectangle : coins arrondis 22">
            <a:extLst>
              <a:ext uri="{FF2B5EF4-FFF2-40B4-BE49-F238E27FC236}">
                <a16:creationId xmlns:a16="http://schemas.microsoft.com/office/drawing/2014/main" id="{5F041DE6-8664-A5E3-41FD-D1488B18CFEF}"/>
              </a:ext>
            </a:extLst>
          </p:cNvPr>
          <p:cNvSpPr/>
          <p:nvPr userDrawn="1"/>
        </p:nvSpPr>
        <p:spPr>
          <a:xfrm>
            <a:off x="1003855" y="2186609"/>
            <a:ext cx="1073426" cy="1073426"/>
          </a:xfrm>
          <a:prstGeom prst="roundRect">
            <a:avLst/>
          </a:prstGeom>
          <a:noFill/>
          <a:ln w="28575">
            <a:solidFill>
              <a:srgbClr val="AC82B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4" name="Rectangle : coins arrondis 23">
            <a:extLst>
              <a:ext uri="{FF2B5EF4-FFF2-40B4-BE49-F238E27FC236}">
                <a16:creationId xmlns:a16="http://schemas.microsoft.com/office/drawing/2014/main" id="{E3444AB4-935E-AF7B-435F-0A69E2709AC5}"/>
              </a:ext>
            </a:extLst>
          </p:cNvPr>
          <p:cNvSpPr/>
          <p:nvPr userDrawn="1"/>
        </p:nvSpPr>
        <p:spPr>
          <a:xfrm>
            <a:off x="3996324" y="2201518"/>
            <a:ext cx="1073426" cy="1073426"/>
          </a:xfrm>
          <a:prstGeom prst="roundRect">
            <a:avLst/>
          </a:prstGeom>
          <a:noFill/>
          <a:ln w="28575">
            <a:solidFill>
              <a:srgbClr val="5DB6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Rectangle : coins arrondis 24">
            <a:extLst>
              <a:ext uri="{FF2B5EF4-FFF2-40B4-BE49-F238E27FC236}">
                <a16:creationId xmlns:a16="http://schemas.microsoft.com/office/drawing/2014/main" id="{9D045EF2-F381-8F24-3CB2-4F60FD2CA4BB}"/>
              </a:ext>
            </a:extLst>
          </p:cNvPr>
          <p:cNvSpPr/>
          <p:nvPr userDrawn="1"/>
        </p:nvSpPr>
        <p:spPr>
          <a:xfrm>
            <a:off x="6988793" y="2201518"/>
            <a:ext cx="1073426" cy="1073426"/>
          </a:xfrm>
          <a:prstGeom prst="roundRect">
            <a:avLst/>
          </a:prstGeom>
          <a:noFill/>
          <a:ln w="28575">
            <a:solidFill>
              <a:srgbClr val="60BB9B"/>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6" name="Rectangle : coins arrondis 25">
            <a:extLst>
              <a:ext uri="{FF2B5EF4-FFF2-40B4-BE49-F238E27FC236}">
                <a16:creationId xmlns:a16="http://schemas.microsoft.com/office/drawing/2014/main" id="{CED29F61-D2C9-E9A9-0D1C-825D95C18CAE}"/>
              </a:ext>
            </a:extLst>
          </p:cNvPr>
          <p:cNvSpPr/>
          <p:nvPr userDrawn="1"/>
        </p:nvSpPr>
        <p:spPr>
          <a:xfrm>
            <a:off x="9997074" y="2201518"/>
            <a:ext cx="1073426" cy="1073426"/>
          </a:xfrm>
          <a:prstGeom prst="roundRect">
            <a:avLst/>
          </a:prstGeom>
          <a:noFill/>
          <a:ln w="28575">
            <a:solidFill>
              <a:srgbClr val="6372B5"/>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Espace réservé du texte 30">
            <a:extLst>
              <a:ext uri="{FF2B5EF4-FFF2-40B4-BE49-F238E27FC236}">
                <a16:creationId xmlns:a16="http://schemas.microsoft.com/office/drawing/2014/main" id="{853037C8-27DD-D43A-6A6A-EEF47E537C4F}"/>
              </a:ext>
            </a:extLst>
          </p:cNvPr>
          <p:cNvSpPr>
            <a:spLocks noGrp="1"/>
          </p:cNvSpPr>
          <p:nvPr>
            <p:ph type="body" sz="quarter" idx="10" hasCustomPrompt="1"/>
          </p:nvPr>
        </p:nvSpPr>
        <p:spPr>
          <a:xfrm>
            <a:off x="310695" y="3542341"/>
            <a:ext cx="2455365" cy="384175"/>
          </a:xfrm>
          <a:prstGeom prst="rect">
            <a:avLst/>
          </a:prstGeom>
        </p:spPr>
        <p:txBody>
          <a:bodyPr/>
          <a:lstStyle>
            <a:lvl1pPr marL="0" indent="0" algn="ctr">
              <a:buNone/>
              <a:defRPr sz="1800" b="1" i="0">
                <a:latin typeface="Manrope SemiBold" pitchFamily="2" charset="0"/>
              </a:defRPr>
            </a:lvl1pPr>
          </a:lstStyle>
          <a:p>
            <a:pPr lvl="0"/>
            <a:r>
              <a:rPr lang="fr-FR"/>
              <a:t>titre</a:t>
            </a:r>
          </a:p>
        </p:txBody>
      </p:sp>
      <p:sp>
        <p:nvSpPr>
          <p:cNvPr id="32" name="Espace réservé du texte 30">
            <a:extLst>
              <a:ext uri="{FF2B5EF4-FFF2-40B4-BE49-F238E27FC236}">
                <a16:creationId xmlns:a16="http://schemas.microsoft.com/office/drawing/2014/main" id="{45EC2F21-A8E5-1A39-781F-143E61680B4D}"/>
              </a:ext>
            </a:extLst>
          </p:cNvPr>
          <p:cNvSpPr>
            <a:spLocks noGrp="1"/>
          </p:cNvSpPr>
          <p:nvPr>
            <p:ph type="body" sz="quarter" idx="11" hasCustomPrompt="1"/>
          </p:nvPr>
        </p:nvSpPr>
        <p:spPr>
          <a:xfrm>
            <a:off x="310695" y="4208822"/>
            <a:ext cx="2455365" cy="1169284"/>
          </a:xfrm>
          <a:prstGeom prst="rect">
            <a:avLst/>
          </a:prstGeom>
        </p:spPr>
        <p:txBody>
          <a:bodyPr/>
          <a:lstStyle>
            <a:lvl1pPr marL="0" indent="0" algn="ctr">
              <a:buNone/>
              <a:defRPr sz="1200" b="0" i="0">
                <a:latin typeface="Manrope" pitchFamily="2" charset="0"/>
              </a:defRPr>
            </a:lvl1pPr>
          </a:lstStyle>
          <a:p>
            <a:pPr lvl="0"/>
            <a:r>
              <a:rPr lang="fr-FR"/>
              <a:t>texte</a:t>
            </a:r>
          </a:p>
        </p:txBody>
      </p:sp>
      <p:sp>
        <p:nvSpPr>
          <p:cNvPr id="35" name="Espace réservé du texte 30">
            <a:extLst>
              <a:ext uri="{FF2B5EF4-FFF2-40B4-BE49-F238E27FC236}">
                <a16:creationId xmlns:a16="http://schemas.microsoft.com/office/drawing/2014/main" id="{BC6384C4-A833-734A-08E2-C3902C37B0FE}"/>
              </a:ext>
            </a:extLst>
          </p:cNvPr>
          <p:cNvSpPr>
            <a:spLocks noGrp="1"/>
          </p:cNvSpPr>
          <p:nvPr>
            <p:ph type="body" sz="quarter" idx="12" hasCustomPrompt="1"/>
          </p:nvPr>
        </p:nvSpPr>
        <p:spPr>
          <a:xfrm>
            <a:off x="3305355" y="3542341"/>
            <a:ext cx="2455365" cy="384175"/>
          </a:xfrm>
          <a:prstGeom prst="rect">
            <a:avLst/>
          </a:prstGeom>
        </p:spPr>
        <p:txBody>
          <a:bodyPr/>
          <a:lstStyle>
            <a:lvl1pPr marL="0" indent="0" algn="ctr">
              <a:buNone/>
              <a:defRPr sz="1800" b="1" i="0">
                <a:latin typeface="Manrope SemiBold" pitchFamily="2" charset="0"/>
              </a:defRPr>
            </a:lvl1pPr>
          </a:lstStyle>
          <a:p>
            <a:pPr lvl="0"/>
            <a:r>
              <a:rPr lang="fr-FR"/>
              <a:t>titre</a:t>
            </a:r>
          </a:p>
        </p:txBody>
      </p:sp>
      <p:sp>
        <p:nvSpPr>
          <p:cNvPr id="36" name="Espace réservé du texte 30">
            <a:extLst>
              <a:ext uri="{FF2B5EF4-FFF2-40B4-BE49-F238E27FC236}">
                <a16:creationId xmlns:a16="http://schemas.microsoft.com/office/drawing/2014/main" id="{D95807DE-7519-FC19-49D2-1605572DEEB3}"/>
              </a:ext>
            </a:extLst>
          </p:cNvPr>
          <p:cNvSpPr>
            <a:spLocks noGrp="1"/>
          </p:cNvSpPr>
          <p:nvPr>
            <p:ph type="body" sz="quarter" idx="13" hasCustomPrompt="1"/>
          </p:nvPr>
        </p:nvSpPr>
        <p:spPr>
          <a:xfrm>
            <a:off x="3305355" y="4208822"/>
            <a:ext cx="2455365" cy="1169284"/>
          </a:xfrm>
          <a:prstGeom prst="rect">
            <a:avLst/>
          </a:prstGeom>
        </p:spPr>
        <p:txBody>
          <a:bodyPr/>
          <a:lstStyle>
            <a:lvl1pPr marL="0" indent="0" algn="ctr">
              <a:buNone/>
              <a:defRPr sz="1200" b="0" i="0">
                <a:latin typeface="Manrope" pitchFamily="2" charset="0"/>
              </a:defRPr>
            </a:lvl1pPr>
          </a:lstStyle>
          <a:p>
            <a:pPr lvl="0"/>
            <a:r>
              <a:rPr lang="fr-FR"/>
              <a:t>texte</a:t>
            </a:r>
          </a:p>
        </p:txBody>
      </p:sp>
      <p:sp>
        <p:nvSpPr>
          <p:cNvPr id="39" name="Espace réservé du texte 30">
            <a:extLst>
              <a:ext uri="{FF2B5EF4-FFF2-40B4-BE49-F238E27FC236}">
                <a16:creationId xmlns:a16="http://schemas.microsoft.com/office/drawing/2014/main" id="{DC0B7520-E298-D219-558B-047B146CF9BA}"/>
              </a:ext>
            </a:extLst>
          </p:cNvPr>
          <p:cNvSpPr>
            <a:spLocks noGrp="1"/>
          </p:cNvSpPr>
          <p:nvPr>
            <p:ph type="body" sz="quarter" idx="14" hasCustomPrompt="1"/>
          </p:nvPr>
        </p:nvSpPr>
        <p:spPr>
          <a:xfrm>
            <a:off x="6300015" y="3542341"/>
            <a:ext cx="2455365" cy="384175"/>
          </a:xfrm>
          <a:prstGeom prst="rect">
            <a:avLst/>
          </a:prstGeom>
        </p:spPr>
        <p:txBody>
          <a:bodyPr/>
          <a:lstStyle>
            <a:lvl1pPr marL="0" indent="0" algn="ctr">
              <a:buNone/>
              <a:defRPr sz="1800" b="1" i="0">
                <a:latin typeface="Manrope SemiBold" pitchFamily="2" charset="0"/>
              </a:defRPr>
            </a:lvl1pPr>
          </a:lstStyle>
          <a:p>
            <a:pPr lvl="0"/>
            <a:r>
              <a:rPr lang="fr-FR"/>
              <a:t>titre</a:t>
            </a:r>
          </a:p>
        </p:txBody>
      </p:sp>
      <p:sp>
        <p:nvSpPr>
          <p:cNvPr id="40" name="Espace réservé du texte 30">
            <a:extLst>
              <a:ext uri="{FF2B5EF4-FFF2-40B4-BE49-F238E27FC236}">
                <a16:creationId xmlns:a16="http://schemas.microsoft.com/office/drawing/2014/main" id="{4355C0A5-DF3A-5E7A-D9B1-D8743846AB1D}"/>
              </a:ext>
            </a:extLst>
          </p:cNvPr>
          <p:cNvSpPr>
            <a:spLocks noGrp="1"/>
          </p:cNvSpPr>
          <p:nvPr>
            <p:ph type="body" sz="quarter" idx="15" hasCustomPrompt="1"/>
          </p:nvPr>
        </p:nvSpPr>
        <p:spPr>
          <a:xfrm>
            <a:off x="6300015" y="4208822"/>
            <a:ext cx="2455365" cy="1169284"/>
          </a:xfrm>
          <a:prstGeom prst="rect">
            <a:avLst/>
          </a:prstGeom>
        </p:spPr>
        <p:txBody>
          <a:bodyPr/>
          <a:lstStyle>
            <a:lvl1pPr marL="0" indent="0" algn="ctr">
              <a:buNone/>
              <a:defRPr sz="1200" b="0" i="0">
                <a:latin typeface="Manrope" pitchFamily="2" charset="0"/>
              </a:defRPr>
            </a:lvl1pPr>
          </a:lstStyle>
          <a:p>
            <a:pPr lvl="0"/>
            <a:r>
              <a:rPr lang="fr-FR"/>
              <a:t>texte</a:t>
            </a:r>
          </a:p>
        </p:txBody>
      </p:sp>
      <p:sp>
        <p:nvSpPr>
          <p:cNvPr id="41" name="Espace réservé du texte 30">
            <a:extLst>
              <a:ext uri="{FF2B5EF4-FFF2-40B4-BE49-F238E27FC236}">
                <a16:creationId xmlns:a16="http://schemas.microsoft.com/office/drawing/2014/main" id="{3BEBF9F5-4CB2-3DDF-2B01-5CF4BC526C7D}"/>
              </a:ext>
            </a:extLst>
          </p:cNvPr>
          <p:cNvSpPr>
            <a:spLocks noGrp="1"/>
          </p:cNvSpPr>
          <p:nvPr>
            <p:ph type="body" sz="quarter" idx="16" hasCustomPrompt="1"/>
          </p:nvPr>
        </p:nvSpPr>
        <p:spPr>
          <a:xfrm>
            <a:off x="9306105" y="3542341"/>
            <a:ext cx="2455365" cy="384175"/>
          </a:xfrm>
          <a:prstGeom prst="rect">
            <a:avLst/>
          </a:prstGeom>
        </p:spPr>
        <p:txBody>
          <a:bodyPr/>
          <a:lstStyle>
            <a:lvl1pPr marL="0" indent="0" algn="ctr">
              <a:buNone/>
              <a:defRPr sz="1800" b="1" i="0">
                <a:latin typeface="Manrope SemiBold" pitchFamily="2" charset="0"/>
              </a:defRPr>
            </a:lvl1pPr>
          </a:lstStyle>
          <a:p>
            <a:pPr lvl="0"/>
            <a:r>
              <a:rPr lang="fr-FR"/>
              <a:t>titre</a:t>
            </a:r>
          </a:p>
        </p:txBody>
      </p:sp>
      <p:sp>
        <p:nvSpPr>
          <p:cNvPr id="42" name="Espace réservé du texte 30">
            <a:extLst>
              <a:ext uri="{FF2B5EF4-FFF2-40B4-BE49-F238E27FC236}">
                <a16:creationId xmlns:a16="http://schemas.microsoft.com/office/drawing/2014/main" id="{5C121D3C-37D8-E859-99CD-8C6B75A6D3F4}"/>
              </a:ext>
            </a:extLst>
          </p:cNvPr>
          <p:cNvSpPr>
            <a:spLocks noGrp="1"/>
          </p:cNvSpPr>
          <p:nvPr>
            <p:ph type="body" sz="quarter" idx="17" hasCustomPrompt="1"/>
          </p:nvPr>
        </p:nvSpPr>
        <p:spPr>
          <a:xfrm>
            <a:off x="9306105" y="4208822"/>
            <a:ext cx="2455365" cy="1169284"/>
          </a:xfrm>
          <a:prstGeom prst="rect">
            <a:avLst/>
          </a:prstGeom>
        </p:spPr>
        <p:txBody>
          <a:bodyPr/>
          <a:lstStyle>
            <a:lvl1pPr marL="0" indent="0" algn="ctr">
              <a:buNone/>
              <a:defRPr sz="1200" b="0" i="0">
                <a:latin typeface="Manrope" pitchFamily="2" charset="0"/>
              </a:defRPr>
            </a:lvl1pPr>
          </a:lstStyle>
          <a:p>
            <a:pPr lvl="0"/>
            <a:r>
              <a:rPr lang="fr-FR"/>
              <a:t>texte</a:t>
            </a:r>
          </a:p>
        </p:txBody>
      </p:sp>
    </p:spTree>
    <p:extLst>
      <p:ext uri="{BB962C8B-B14F-4D97-AF65-F5344CB8AC3E}">
        <p14:creationId xmlns:p14="http://schemas.microsoft.com/office/powerpoint/2010/main" val="1421908620"/>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ableau">
    <p:spTree>
      <p:nvGrpSpPr>
        <p:cNvPr id="1" name=""/>
        <p:cNvGrpSpPr/>
        <p:nvPr/>
      </p:nvGrpSpPr>
      <p:grpSpPr>
        <a:xfrm>
          <a:off x="0" y="0"/>
          <a:ext cx="0" cy="0"/>
          <a:chOff x="0" y="0"/>
          <a:chExt cx="0" cy="0"/>
        </a:xfrm>
      </p:grpSpPr>
      <p:pic>
        <p:nvPicPr>
          <p:cNvPr id="3" name="Image 2" descr="Une image contenant Police, Graphique, noir, logo&#10;&#10;Description générée automatiquement">
            <a:extLst>
              <a:ext uri="{FF2B5EF4-FFF2-40B4-BE49-F238E27FC236}">
                <a16:creationId xmlns:a16="http://schemas.microsoft.com/office/drawing/2014/main" id="{CA6EE14D-8919-F3BD-8E46-637F497F4D32}"/>
              </a:ext>
            </a:extLst>
          </p:cNvPr>
          <p:cNvPicPr>
            <a:picLocks noChangeAspect="1"/>
          </p:cNvPicPr>
          <p:nvPr userDrawn="1"/>
        </p:nvPicPr>
        <p:blipFill>
          <a:blip r:embed="rId2" cstate="screen">
            <a:extLst>
              <a:ext uri="{28A0092B-C50C-407E-A947-70E740481C1C}">
                <a14:useLocalDpi xmlns:a14="http://schemas.microsoft.com/office/drawing/2010/main" val="0"/>
              </a:ext>
            </a:extLst>
          </a:blip>
          <a:stretch>
            <a:fillRect/>
          </a:stretch>
        </p:blipFill>
        <p:spPr>
          <a:xfrm>
            <a:off x="482145" y="6044587"/>
            <a:ext cx="974045" cy="410002"/>
          </a:xfrm>
          <a:prstGeom prst="rect">
            <a:avLst/>
          </a:prstGeom>
        </p:spPr>
      </p:pic>
      <p:sp>
        <p:nvSpPr>
          <p:cNvPr id="7" name="Titre 1">
            <a:extLst>
              <a:ext uri="{FF2B5EF4-FFF2-40B4-BE49-F238E27FC236}">
                <a16:creationId xmlns:a16="http://schemas.microsoft.com/office/drawing/2014/main" id="{F7D7E56F-595E-BBB2-EC78-91C89B79A2F4}"/>
              </a:ext>
            </a:extLst>
          </p:cNvPr>
          <p:cNvSpPr>
            <a:spLocks noGrp="1"/>
          </p:cNvSpPr>
          <p:nvPr>
            <p:ph type="title"/>
          </p:nvPr>
        </p:nvSpPr>
        <p:spPr>
          <a:xfrm>
            <a:off x="429132" y="1444508"/>
            <a:ext cx="5565748" cy="691866"/>
          </a:xfrm>
          <a:prstGeom prst="rect">
            <a:avLst/>
          </a:prstGeom>
        </p:spPr>
        <p:txBody>
          <a:bodyPr/>
          <a:lstStyle>
            <a:lvl1pPr>
              <a:defRPr sz="2400" b="1" i="0">
                <a:latin typeface="Manrope" pitchFamily="2" charset="0"/>
                <a:cs typeface="Readex Pro Deca Medium" pitchFamily="2" charset="-78"/>
              </a:defRPr>
            </a:lvl1pPr>
          </a:lstStyle>
          <a:p>
            <a:r>
              <a:rPr lang="fr-FR"/>
              <a:t>Modifiez le style du titre</a:t>
            </a:r>
          </a:p>
        </p:txBody>
      </p:sp>
      <p:sp>
        <p:nvSpPr>
          <p:cNvPr id="5" name="Espace réservé du texte 4">
            <a:extLst>
              <a:ext uri="{FF2B5EF4-FFF2-40B4-BE49-F238E27FC236}">
                <a16:creationId xmlns:a16="http://schemas.microsoft.com/office/drawing/2014/main" id="{71EF3D82-4DB0-0D3C-DF2F-B57AFD97735C}"/>
              </a:ext>
            </a:extLst>
          </p:cNvPr>
          <p:cNvSpPr>
            <a:spLocks noGrp="1"/>
          </p:cNvSpPr>
          <p:nvPr>
            <p:ph type="body" sz="quarter" idx="16"/>
          </p:nvPr>
        </p:nvSpPr>
        <p:spPr>
          <a:xfrm>
            <a:off x="444979" y="2274391"/>
            <a:ext cx="5549900" cy="3359150"/>
          </a:xfrm>
          <a:prstGeom prst="rect">
            <a:avLst/>
          </a:prstGeom>
        </p:spPr>
        <p:txBody>
          <a:bodyPr/>
          <a:lstStyle>
            <a:lvl1pPr>
              <a:defRPr b="0" i="0">
                <a:latin typeface="Manrope" pitchFamily="2" charset="0"/>
              </a:defRPr>
            </a:lvl1pPr>
            <a:lvl2pPr>
              <a:defRPr b="0" i="0">
                <a:latin typeface="Manrope" pitchFamily="2" charset="0"/>
              </a:defRPr>
            </a:lvl2pPr>
            <a:lvl3pPr>
              <a:defRPr b="0" i="0">
                <a:latin typeface="Manrope" pitchFamily="2" charset="0"/>
              </a:defRPr>
            </a:lvl3pPr>
            <a:lvl4pPr>
              <a:defRPr b="0" i="0">
                <a:latin typeface="Manrope" pitchFamily="2" charset="0"/>
              </a:defRPr>
            </a:lvl4pPr>
            <a:lvl5pPr>
              <a:defRPr b="0" i="0">
                <a:latin typeface="Manrope" pitchFamily="2" charset="0"/>
              </a:defRPr>
            </a:lvl5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19" name="Espace réservé pour une image  18">
            <a:extLst>
              <a:ext uri="{FF2B5EF4-FFF2-40B4-BE49-F238E27FC236}">
                <a16:creationId xmlns:a16="http://schemas.microsoft.com/office/drawing/2014/main" id="{9F13143B-1CC7-1663-B3F0-0E83406ECE27}"/>
              </a:ext>
            </a:extLst>
          </p:cNvPr>
          <p:cNvSpPr>
            <a:spLocks noGrp="1"/>
          </p:cNvSpPr>
          <p:nvPr>
            <p:ph type="pic" sz="quarter" idx="17"/>
          </p:nvPr>
        </p:nvSpPr>
        <p:spPr>
          <a:xfrm>
            <a:off x="9259746" y="1444508"/>
            <a:ext cx="2503121" cy="4189033"/>
          </a:xfrm>
          <a:prstGeom prst="rect">
            <a:avLst/>
          </a:prstGeom>
        </p:spPr>
        <p:txBody>
          <a:bodyPr/>
          <a:lstStyle/>
          <a:p>
            <a:endParaRPr lang="fr-FR"/>
          </a:p>
        </p:txBody>
      </p:sp>
      <p:sp>
        <p:nvSpPr>
          <p:cNvPr id="20" name="Espace réservé pour une image  18">
            <a:extLst>
              <a:ext uri="{FF2B5EF4-FFF2-40B4-BE49-F238E27FC236}">
                <a16:creationId xmlns:a16="http://schemas.microsoft.com/office/drawing/2014/main" id="{91EC5B11-2E0E-AAD1-1680-18DB81276065}"/>
              </a:ext>
            </a:extLst>
          </p:cNvPr>
          <p:cNvSpPr>
            <a:spLocks noGrp="1"/>
          </p:cNvSpPr>
          <p:nvPr>
            <p:ph type="pic" sz="quarter" idx="18"/>
          </p:nvPr>
        </p:nvSpPr>
        <p:spPr>
          <a:xfrm>
            <a:off x="6516546" y="1444508"/>
            <a:ext cx="2503121" cy="4189033"/>
          </a:xfrm>
          <a:prstGeom prst="rect">
            <a:avLst/>
          </a:prstGeom>
        </p:spPr>
        <p:txBody>
          <a:bodyPr/>
          <a:lstStyle/>
          <a:p>
            <a:endParaRPr lang="fr-FR"/>
          </a:p>
        </p:txBody>
      </p:sp>
    </p:spTree>
    <p:extLst>
      <p:ext uri="{BB962C8B-B14F-4D97-AF65-F5344CB8AC3E}">
        <p14:creationId xmlns:p14="http://schemas.microsoft.com/office/powerpoint/2010/main" val="735571994"/>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Image 2" descr="Une image contenant Police, Graphique, noir, logo&#10;&#10;Description générée automatiquement">
            <a:extLst>
              <a:ext uri="{FF2B5EF4-FFF2-40B4-BE49-F238E27FC236}">
                <a16:creationId xmlns:a16="http://schemas.microsoft.com/office/drawing/2014/main" id="{5DE5E84C-7E6D-68B4-6CC8-EFA495030509}"/>
              </a:ext>
            </a:extLst>
          </p:cNvPr>
          <p:cNvPicPr>
            <a:picLocks noChangeAspect="1"/>
          </p:cNvPicPr>
          <p:nvPr userDrawn="1"/>
        </p:nvPicPr>
        <p:blipFill>
          <a:blip r:embed="rId10" cstate="screen">
            <a:extLst>
              <a:ext uri="{28A0092B-C50C-407E-A947-70E740481C1C}">
                <a14:useLocalDpi xmlns:a14="http://schemas.microsoft.com/office/drawing/2010/main" val="0"/>
              </a:ext>
            </a:extLst>
          </a:blip>
          <a:stretch>
            <a:fillRect/>
          </a:stretch>
        </p:blipFill>
        <p:spPr>
          <a:xfrm>
            <a:off x="482145" y="6044587"/>
            <a:ext cx="974045" cy="410002"/>
          </a:xfrm>
          <a:prstGeom prst="rect">
            <a:avLst/>
          </a:prstGeom>
        </p:spPr>
      </p:pic>
    </p:spTree>
    <p:extLst>
      <p:ext uri="{BB962C8B-B14F-4D97-AF65-F5344CB8AC3E}">
        <p14:creationId xmlns:p14="http://schemas.microsoft.com/office/powerpoint/2010/main" val="1712240372"/>
      </p:ext>
    </p:extLst>
  </p:cSld>
  <p:clrMap bg1="lt1" tx1="dk1" bg2="lt2" tx2="dk2" accent1="accent1" accent2="accent2" accent3="accent3" accent4="accent4" accent5="accent5" accent6="accent6" hlink="hlink" folHlink="folHlink"/>
  <p:sldLayoutIdLst>
    <p:sldLayoutId id="2147483701" r:id="rId1"/>
    <p:sldLayoutId id="2147483697" r:id="rId2"/>
    <p:sldLayoutId id="2147483705" r:id="rId3"/>
    <p:sldLayoutId id="2147483699" r:id="rId4"/>
    <p:sldLayoutId id="2147483700" r:id="rId5"/>
    <p:sldLayoutId id="2147483702" r:id="rId6"/>
    <p:sldLayoutId id="2147483703" r:id="rId7"/>
    <p:sldLayoutId id="2147483704" r:id="rId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6.jpeg"/><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18.jpeg"/><Relationship Id="rId5" Type="http://schemas.openxmlformats.org/officeDocument/2006/relationships/image" Target="../media/image17.jpeg"/><Relationship Id="rId4" Type="http://schemas.openxmlformats.org/officeDocument/2006/relationships/image" Target="../media/image2.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2.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22.tiff"/><Relationship Id="rId4" Type="http://schemas.openxmlformats.org/officeDocument/2006/relationships/image" Target="../media/image2.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8.xml"/><Relationship Id="rId1" Type="http://schemas.openxmlformats.org/officeDocument/2006/relationships/slideLayout" Target="../slideLayouts/slideLayout1.xml"/><Relationship Id="rId5" Type="http://schemas.openxmlformats.org/officeDocument/2006/relationships/image" Target="../media/image2.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1.xml"/><Relationship Id="rId5" Type="http://schemas.openxmlformats.org/officeDocument/2006/relationships/image" Target="../media/image25.png"/><Relationship Id="rId4" Type="http://schemas.openxmlformats.org/officeDocument/2006/relationships/image" Target="../media/image2.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6.png"/><Relationship Id="rId4" Type="http://schemas.openxmlformats.org/officeDocument/2006/relationships/image" Target="../media/image2.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3.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png"/></Relationships>
</file>

<file path=ppt/slides/_rels/slide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2.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png"/></Relationships>
</file>

<file path=ppt/slides/_rels/slide3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1.xml"/><Relationship Id="rId5" Type="http://schemas.openxmlformats.org/officeDocument/2006/relationships/image" Target="../media/image29.png"/><Relationship Id="rId4" Type="http://schemas.openxmlformats.org/officeDocument/2006/relationships/image" Target="../media/image2.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1.xml"/><Relationship Id="rId5" Type="http://schemas.openxmlformats.org/officeDocument/2006/relationships/image" Target="../media/image30.png"/><Relationship Id="rId4" Type="http://schemas.openxmlformats.org/officeDocument/2006/relationships/image" Target="../media/image2.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1.xml"/><Relationship Id="rId5" Type="http://schemas.openxmlformats.org/officeDocument/2006/relationships/image" Target="../media/image31.png"/><Relationship Id="rId4" Type="http://schemas.openxmlformats.org/officeDocument/2006/relationships/image" Target="../media/image2.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4.xml"/><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2.png"/></Relationships>
</file>

<file path=ppt/slides/_rels/slide4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5.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2.png"/></Relationships>
</file>

<file path=ppt/slides/_rels/slide4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6.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8.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9.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50.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51.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6.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hyperlink" Target="https://acf-fgv.ch/de/formations/" TargetMode="External"/><Relationship Id="rId2" Type="http://schemas.openxmlformats.org/officeDocument/2006/relationships/notesSlide" Target="../notesSlides/notesSlide9.xml"/><Relationship Id="rId1" Type="http://schemas.openxmlformats.org/officeDocument/2006/relationships/slideLayout" Target="../slideLayouts/slideLayout3.xml"/><Relationship Id="rId4" Type="http://schemas.openxmlformats.org/officeDocument/2006/relationships/image" Target="../media/image1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FF2B5EF4-FFF2-40B4-BE49-F238E27FC236}">
                <a16:creationId xmlns:a16="http://schemas.microsoft.com/office/drawing/2014/main" id="{15F2DE2E-5368-6F36-EACF-9305156C94AD}"/>
              </a:ext>
            </a:extLst>
          </p:cNvPr>
          <p:cNvSpPr txBox="1">
            <a:spLocks noChangeArrowheads="1"/>
          </p:cNvSpPr>
          <p:nvPr/>
        </p:nvSpPr>
        <p:spPr bwMode="auto">
          <a:xfrm>
            <a:off x="416076" y="2342448"/>
            <a:ext cx="9809665" cy="1046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539750" indent="-539750">
              <a:spcBef>
                <a:spcPct val="20000"/>
              </a:spcBef>
              <a:buChar char="•"/>
              <a:tabLst>
                <a:tab pos="531813" algn="l"/>
              </a:tabLst>
              <a:defRPr sz="3200">
                <a:solidFill>
                  <a:schemeClr val="tx1"/>
                </a:solidFill>
                <a:latin typeface="Tahoma" pitchFamily="34" charset="0"/>
                <a:ea typeface="MS PGothic" pitchFamily="34" charset="-128"/>
              </a:defRPr>
            </a:lvl1pPr>
            <a:lvl2pPr marL="742950" indent="-285750">
              <a:spcBef>
                <a:spcPct val="20000"/>
              </a:spcBef>
              <a:buChar char="–"/>
              <a:tabLst>
                <a:tab pos="531813" algn="l"/>
              </a:tabLst>
              <a:defRPr sz="2800">
                <a:solidFill>
                  <a:schemeClr val="tx1"/>
                </a:solidFill>
                <a:latin typeface="Tahoma" pitchFamily="34" charset="0"/>
                <a:ea typeface="MS PGothic" pitchFamily="34" charset="-128"/>
              </a:defRPr>
            </a:lvl2pPr>
            <a:lvl3pPr marL="1143000" indent="-228600">
              <a:spcBef>
                <a:spcPct val="20000"/>
              </a:spcBef>
              <a:buChar char="•"/>
              <a:tabLst>
                <a:tab pos="531813" algn="l"/>
              </a:tabLst>
              <a:defRPr sz="2400">
                <a:solidFill>
                  <a:schemeClr val="tx1"/>
                </a:solidFill>
                <a:latin typeface="Tahoma" pitchFamily="34" charset="0"/>
                <a:ea typeface="MS PGothic" pitchFamily="34" charset="-128"/>
              </a:defRPr>
            </a:lvl3pPr>
            <a:lvl4pPr marL="1600200" indent="-228600">
              <a:spcBef>
                <a:spcPct val="20000"/>
              </a:spcBef>
              <a:buChar char="–"/>
              <a:tabLst>
                <a:tab pos="531813" algn="l"/>
              </a:tabLst>
              <a:defRPr sz="2000">
                <a:solidFill>
                  <a:schemeClr val="tx1"/>
                </a:solidFill>
                <a:latin typeface="Tahoma" pitchFamily="34" charset="0"/>
                <a:ea typeface="MS PGothic" pitchFamily="34" charset="-128"/>
              </a:defRPr>
            </a:lvl4pPr>
            <a:lvl5pPr marL="2057400" indent="-228600">
              <a:spcBef>
                <a:spcPct val="20000"/>
              </a:spcBef>
              <a:buChar char="»"/>
              <a:tabLst>
                <a:tab pos="531813" algn="l"/>
              </a:tabLst>
              <a:defRPr sz="20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9pPr>
          </a:lstStyle>
          <a:p>
            <a:pPr marL="0" indent="0">
              <a:spcBef>
                <a:spcPct val="0"/>
              </a:spcBef>
              <a:buNone/>
              <a:tabLst>
                <a:tab pos="534988" algn="l"/>
              </a:tabLst>
              <a:defRPr/>
            </a:pPr>
            <a:r>
              <a:rPr lang="fr-FR" altLang="de-DE" sz="2800" b="1" dirty="0">
                <a:latin typeface="Manrope" pitchFamily="2" charset="0"/>
                <a:ea typeface="MS PGothic"/>
                <a:cs typeface="Calibri"/>
              </a:rPr>
              <a:t>Freiburger Gemeindeverband</a:t>
            </a:r>
          </a:p>
          <a:p>
            <a:pPr marL="0" indent="0">
              <a:spcBef>
                <a:spcPct val="0"/>
              </a:spcBef>
              <a:buNone/>
              <a:tabLst>
                <a:tab pos="534988" algn="l"/>
              </a:tabLst>
              <a:defRPr/>
            </a:pPr>
            <a:endParaRPr lang="fr-FR" altLang="de-DE" sz="1000" dirty="0">
              <a:latin typeface="Manrope" pitchFamily="2" charset="0"/>
              <a:ea typeface="MS PGothic"/>
              <a:cs typeface="Calibri"/>
            </a:endParaRPr>
          </a:p>
          <a:p>
            <a:pPr marL="0" indent="0">
              <a:spcBef>
                <a:spcPct val="0"/>
              </a:spcBef>
              <a:buNone/>
              <a:tabLst>
                <a:tab pos="534988" algn="l"/>
              </a:tabLst>
              <a:defRPr/>
            </a:pPr>
            <a:r>
              <a:rPr lang="de-DE" altLang="de-DE" sz="2400" dirty="0">
                <a:latin typeface="Manrope" pitchFamily="2" charset="0"/>
                <a:ea typeface="MS PGothic"/>
                <a:cs typeface="Calibri"/>
              </a:rPr>
              <a:t>Kompetenzzentrum für Lokalpolitik</a:t>
            </a:r>
            <a:endParaRPr lang="fr-FR" altLang="de-DE" sz="2000" dirty="0">
              <a:latin typeface="Manrope" pitchFamily="2" charset="0"/>
              <a:ea typeface="MS PGothic"/>
              <a:cs typeface="Calibri"/>
            </a:endParaRPr>
          </a:p>
        </p:txBody>
      </p:sp>
      <p:pic>
        <p:nvPicPr>
          <p:cNvPr id="22" name="Image 21" descr="Une image contenant silhouette, panorama, noir et blanc, ciel&#10;&#10;Description générée automatiquement">
            <a:extLst>
              <a:ext uri="{FF2B5EF4-FFF2-40B4-BE49-F238E27FC236}">
                <a16:creationId xmlns:a16="http://schemas.microsoft.com/office/drawing/2014/main" id="{37F7A3BC-2691-91E0-2DBF-17E5501C588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1" y="5263019"/>
            <a:ext cx="12191999" cy="1594981"/>
          </a:xfrm>
          <a:prstGeom prst="rect">
            <a:avLst/>
          </a:prstGeom>
        </p:spPr>
      </p:pic>
      <p:pic>
        <p:nvPicPr>
          <p:cNvPr id="5" name="Espace réservé pour une image  4" descr="Une image contenant texte, Police, logo, blanc&#10;&#10;Description générée automatiquement">
            <a:extLst>
              <a:ext uri="{FF2B5EF4-FFF2-40B4-BE49-F238E27FC236}">
                <a16:creationId xmlns:a16="http://schemas.microsoft.com/office/drawing/2014/main" id="{AA5197A9-4F5E-6F77-2973-F2FCC375C950}"/>
              </a:ext>
            </a:extLst>
          </p:cNvPr>
          <p:cNvPicPr>
            <a:picLocks noGrp="1" noChangeAspect="1"/>
          </p:cNvPicPr>
          <p:nvPr>
            <p:ph type="pic" sz="quarter" idx="13"/>
          </p:nvPr>
        </p:nvPicPr>
        <p:blipFill>
          <a:blip r:embed="rId4" cstate="screen">
            <a:extLst>
              <a:ext uri="{28A0092B-C50C-407E-A947-70E740481C1C}">
                <a14:useLocalDpi xmlns:a14="http://schemas.microsoft.com/office/drawing/2010/main" val="0"/>
              </a:ext>
            </a:extLst>
          </a:blip>
          <a:srcRect t="7755" b="7755"/>
          <a:stretch>
            <a:fillRect/>
          </a:stretch>
        </p:blipFill>
        <p:spPr>
          <a:xfrm>
            <a:off x="416076" y="426366"/>
            <a:ext cx="1214214" cy="432000"/>
          </a:xfrm>
        </p:spPr>
      </p:pic>
    </p:spTree>
    <p:extLst>
      <p:ext uri="{BB962C8B-B14F-4D97-AF65-F5344CB8AC3E}">
        <p14:creationId xmlns:p14="http://schemas.microsoft.com/office/powerpoint/2010/main" val="2933344440"/>
      </p:ext>
    </p:extLst>
  </p:cSld>
  <p:clrMapOvr>
    <a:masterClrMapping/>
  </p:clrMapOvr>
  <mc:AlternateContent xmlns:mc="http://schemas.openxmlformats.org/markup-compatibility/2006" xmlns:p14="http://schemas.microsoft.com/office/powerpoint/2010/main">
    <mc:Choice Requires="p14">
      <p:transition p14:dur="20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583F76-6315-21B8-D182-982F6DF45CFC}"/>
            </a:ext>
          </a:extLst>
        </p:cNvPr>
        <p:cNvGrpSpPr/>
        <p:nvPr/>
      </p:nvGrpSpPr>
      <p:grpSpPr>
        <a:xfrm>
          <a:off x="0" y="0"/>
          <a:ext cx="0" cy="0"/>
          <a:chOff x="0" y="0"/>
          <a:chExt cx="0" cy="0"/>
        </a:xfrm>
      </p:grpSpPr>
      <p:pic>
        <p:nvPicPr>
          <p:cNvPr id="3" name="Image 2" descr="Une image contenant Visage humain, habits, personne, sourire&#10;&#10;Le contenu généré par l’IA peut être incorrect.">
            <a:extLst>
              <a:ext uri="{FF2B5EF4-FFF2-40B4-BE49-F238E27FC236}">
                <a16:creationId xmlns:a16="http://schemas.microsoft.com/office/drawing/2014/main" id="{DDE0FB9F-7262-00BE-7977-FC819C85975B}"/>
              </a:ext>
            </a:extLst>
          </p:cNvPr>
          <p:cNvPicPr>
            <a:picLocks noChangeAspect="1"/>
          </p:cNvPicPr>
          <p:nvPr/>
        </p:nvPicPr>
        <p:blipFill>
          <a:blip r:embed="rId3"/>
          <a:srcRect t="13518" b="2212"/>
          <a:stretch/>
        </p:blipFill>
        <p:spPr>
          <a:xfrm>
            <a:off x="20" y="10"/>
            <a:ext cx="12191980" cy="6857990"/>
          </a:xfrm>
          <a:prstGeom prst="rect">
            <a:avLst/>
          </a:prstGeom>
          <a:noFill/>
        </p:spPr>
      </p:pic>
      <p:sp>
        <p:nvSpPr>
          <p:cNvPr id="5" name="Rectangle : coins arrondis 4">
            <a:extLst>
              <a:ext uri="{FF2B5EF4-FFF2-40B4-BE49-F238E27FC236}">
                <a16:creationId xmlns:a16="http://schemas.microsoft.com/office/drawing/2014/main" id="{C5A9E3C4-DBC4-0391-B3C4-21DEFA254D78}"/>
              </a:ext>
            </a:extLst>
          </p:cNvPr>
          <p:cNvSpPr/>
          <p:nvPr/>
        </p:nvSpPr>
        <p:spPr>
          <a:xfrm>
            <a:off x="3124200" y="2845904"/>
            <a:ext cx="5943600" cy="1141839"/>
          </a:xfrm>
          <a:prstGeom prst="roundRect">
            <a:avLst/>
          </a:prstGeom>
          <a:solidFill>
            <a:schemeClr val="bg1">
              <a:alpha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CH" sz="2000" b="1" dirty="0" err="1">
                <a:solidFill>
                  <a:schemeClr val="tx1"/>
                </a:solidFill>
                <a:latin typeface="Manrope" pitchFamily="2" charset="0"/>
              </a:rPr>
              <a:t>Vielen</a:t>
            </a:r>
            <a:r>
              <a:rPr lang="fr-CH" sz="2000" b="1" dirty="0">
                <a:solidFill>
                  <a:schemeClr val="tx1"/>
                </a:solidFill>
                <a:latin typeface="Manrope" pitchFamily="2" charset="0"/>
              </a:rPr>
              <a:t> Dank </a:t>
            </a:r>
            <a:r>
              <a:rPr lang="fr-CH" sz="2000" b="1" dirty="0" err="1">
                <a:solidFill>
                  <a:schemeClr val="tx1"/>
                </a:solidFill>
                <a:latin typeface="Manrope" pitchFamily="2" charset="0"/>
              </a:rPr>
              <a:t>für</a:t>
            </a:r>
            <a:r>
              <a:rPr lang="fr-CH" sz="2000" b="1" dirty="0">
                <a:solidFill>
                  <a:schemeClr val="tx1"/>
                </a:solidFill>
                <a:latin typeface="Manrope" pitchFamily="2" charset="0"/>
              </a:rPr>
              <a:t> </a:t>
            </a:r>
            <a:r>
              <a:rPr lang="fr-CH" sz="2000" b="1" dirty="0" err="1">
                <a:solidFill>
                  <a:schemeClr val="tx1"/>
                </a:solidFill>
                <a:latin typeface="Manrope" pitchFamily="2" charset="0"/>
              </a:rPr>
              <a:t>ihre</a:t>
            </a:r>
            <a:r>
              <a:rPr lang="fr-CH" sz="2000" b="1" dirty="0">
                <a:solidFill>
                  <a:schemeClr val="tx1"/>
                </a:solidFill>
                <a:latin typeface="Manrope" pitchFamily="2" charset="0"/>
              </a:rPr>
              <a:t> </a:t>
            </a:r>
            <a:r>
              <a:rPr lang="fr-CH" sz="2000" b="1" dirty="0" err="1">
                <a:solidFill>
                  <a:schemeClr val="tx1"/>
                </a:solidFill>
                <a:latin typeface="Manrope" pitchFamily="2" charset="0"/>
              </a:rPr>
              <a:t>Aufmerksamkeit</a:t>
            </a:r>
            <a:r>
              <a:rPr lang="fr-CH" sz="2000" b="1" dirty="0">
                <a:solidFill>
                  <a:schemeClr val="tx1"/>
                </a:solidFill>
                <a:latin typeface="Manrope" pitchFamily="2" charset="0"/>
              </a:rPr>
              <a:t> !</a:t>
            </a:r>
          </a:p>
          <a:p>
            <a:pPr algn="ctr"/>
            <a:r>
              <a:rPr lang="fr-CH" sz="2000" b="1" dirty="0">
                <a:solidFill>
                  <a:schemeClr val="tx1"/>
                </a:solidFill>
                <a:latin typeface="Manrope" pitchFamily="2" charset="0"/>
              </a:rPr>
              <a:t>info@acf-fgv.ch</a:t>
            </a:r>
          </a:p>
          <a:p>
            <a:pPr algn="ctr"/>
            <a:r>
              <a:rPr lang="fr-CH" sz="2000" b="1" dirty="0">
                <a:solidFill>
                  <a:schemeClr val="tx1"/>
                </a:solidFill>
                <a:latin typeface="Manrope" pitchFamily="2" charset="0"/>
              </a:rPr>
              <a:t>026 677 04 25</a:t>
            </a:r>
          </a:p>
        </p:txBody>
      </p:sp>
    </p:spTree>
    <p:extLst>
      <p:ext uri="{BB962C8B-B14F-4D97-AF65-F5344CB8AC3E}">
        <p14:creationId xmlns:p14="http://schemas.microsoft.com/office/powerpoint/2010/main" val="3196757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2">
            <a:extLst>
              <a:ext uri="{FF2B5EF4-FFF2-40B4-BE49-F238E27FC236}">
                <a16:creationId xmlns:a16="http://schemas.microsoft.com/office/drawing/2014/main" id="{15F2DE2E-5368-6F36-EACF-9305156C94AD}"/>
              </a:ext>
            </a:extLst>
          </p:cNvPr>
          <p:cNvSpPr txBox="1">
            <a:spLocks noChangeArrowheads="1"/>
          </p:cNvSpPr>
          <p:nvPr/>
        </p:nvSpPr>
        <p:spPr bwMode="auto">
          <a:xfrm>
            <a:off x="1077141" y="2401319"/>
            <a:ext cx="1030555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539750" indent="-539750">
              <a:spcBef>
                <a:spcPct val="20000"/>
              </a:spcBef>
              <a:buChar char="•"/>
              <a:tabLst>
                <a:tab pos="531813" algn="l"/>
              </a:tabLst>
              <a:defRPr sz="3200">
                <a:solidFill>
                  <a:schemeClr val="tx1"/>
                </a:solidFill>
                <a:latin typeface="Tahoma" pitchFamily="34" charset="0"/>
                <a:ea typeface="MS PGothic" pitchFamily="34" charset="-128"/>
              </a:defRPr>
            </a:lvl1pPr>
            <a:lvl2pPr marL="742950" indent="-285750">
              <a:spcBef>
                <a:spcPct val="20000"/>
              </a:spcBef>
              <a:buChar char="–"/>
              <a:tabLst>
                <a:tab pos="531813" algn="l"/>
              </a:tabLst>
              <a:defRPr sz="2800">
                <a:solidFill>
                  <a:schemeClr val="tx1"/>
                </a:solidFill>
                <a:latin typeface="Tahoma" pitchFamily="34" charset="0"/>
                <a:ea typeface="MS PGothic" pitchFamily="34" charset="-128"/>
              </a:defRPr>
            </a:lvl2pPr>
            <a:lvl3pPr marL="1143000" indent="-228600">
              <a:spcBef>
                <a:spcPct val="20000"/>
              </a:spcBef>
              <a:buChar char="•"/>
              <a:tabLst>
                <a:tab pos="531813" algn="l"/>
              </a:tabLst>
              <a:defRPr sz="2400">
                <a:solidFill>
                  <a:schemeClr val="tx1"/>
                </a:solidFill>
                <a:latin typeface="Tahoma" pitchFamily="34" charset="0"/>
                <a:ea typeface="MS PGothic" pitchFamily="34" charset="-128"/>
              </a:defRPr>
            </a:lvl3pPr>
            <a:lvl4pPr marL="1600200" indent="-228600">
              <a:spcBef>
                <a:spcPct val="20000"/>
              </a:spcBef>
              <a:buChar char="–"/>
              <a:tabLst>
                <a:tab pos="531813" algn="l"/>
              </a:tabLst>
              <a:defRPr sz="2000">
                <a:solidFill>
                  <a:schemeClr val="tx1"/>
                </a:solidFill>
                <a:latin typeface="Tahoma" pitchFamily="34" charset="0"/>
                <a:ea typeface="MS PGothic" pitchFamily="34" charset="-128"/>
              </a:defRPr>
            </a:lvl4pPr>
            <a:lvl5pPr marL="2057400" indent="-228600">
              <a:spcBef>
                <a:spcPct val="20000"/>
              </a:spcBef>
              <a:buChar char="»"/>
              <a:tabLst>
                <a:tab pos="531813" algn="l"/>
              </a:tabLst>
              <a:defRPr sz="20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9pPr>
          </a:lstStyle>
          <a:p>
            <a:pPr marL="0" indent="0" algn="ctr">
              <a:spcBef>
                <a:spcPct val="0"/>
              </a:spcBef>
              <a:buNone/>
              <a:tabLst>
                <a:tab pos="534988" algn="l"/>
              </a:tabLst>
              <a:defRPr/>
            </a:pPr>
            <a:r>
              <a:rPr lang="de-CH" b="1" noProof="0" dirty="0"/>
              <a:t>Einführung für die Gemeinderätinnen und Gemeinderäte</a:t>
            </a:r>
          </a:p>
          <a:p>
            <a:pPr marL="0" indent="0" algn="ctr">
              <a:spcBef>
                <a:spcPct val="0"/>
              </a:spcBef>
              <a:buNone/>
              <a:tabLst>
                <a:tab pos="534988" algn="l"/>
              </a:tabLst>
              <a:defRPr/>
            </a:pPr>
            <a:endParaRPr lang="de-CH" b="1" noProof="0" dirty="0">
              <a:latin typeface="Manrope" pitchFamily="2" charset="0"/>
              <a:ea typeface="MS PGothic"/>
              <a:cs typeface="Calibri"/>
            </a:endParaRPr>
          </a:p>
          <a:p>
            <a:pPr marL="0" indent="0" algn="ctr">
              <a:spcBef>
                <a:spcPct val="0"/>
              </a:spcBef>
              <a:buNone/>
              <a:tabLst>
                <a:tab pos="534988" algn="l"/>
              </a:tabLst>
              <a:defRPr/>
            </a:pPr>
            <a:r>
              <a:rPr lang="de-CH" b="1" noProof="0" dirty="0">
                <a:latin typeface="Manrope" pitchFamily="2" charset="0"/>
                <a:ea typeface="MS PGothic"/>
                <a:cs typeface="Calibri"/>
              </a:rPr>
              <a:t>Freiburg – 27. Mai 2026</a:t>
            </a:r>
          </a:p>
        </p:txBody>
      </p:sp>
      <p:pic>
        <p:nvPicPr>
          <p:cNvPr id="4" name="Espace réservé pour une image  4" descr="Une image contenant texte, Police, logo, blanc&#10;&#10;Description générée automatiquement">
            <a:extLst>
              <a:ext uri="{FF2B5EF4-FFF2-40B4-BE49-F238E27FC236}">
                <a16:creationId xmlns:a16="http://schemas.microsoft.com/office/drawing/2014/main" id="{C0FB91CB-4A3C-B155-CBD0-35C6A864A342}"/>
              </a:ext>
            </a:extLst>
          </p:cNvPr>
          <p:cNvPicPr>
            <a:picLocks noChangeAspect="1"/>
          </p:cNvPicPr>
          <p:nvPr/>
        </p:nvPicPr>
        <p:blipFill>
          <a:blip r:embed="rId3" cstate="screen">
            <a:extLst>
              <a:ext uri="{28A0092B-C50C-407E-A947-70E740481C1C}">
                <a14:useLocalDpi xmlns:a14="http://schemas.microsoft.com/office/drawing/2010/main" val="0"/>
              </a:ext>
            </a:extLst>
          </a:blip>
          <a:srcRect t="7755" b="7755"/>
          <a:stretch>
            <a:fillRect/>
          </a:stretch>
        </p:blipFill>
        <p:spPr>
          <a:xfrm>
            <a:off x="391592" y="217774"/>
            <a:ext cx="2888983" cy="1027861"/>
          </a:xfrm>
          <a:prstGeom prst="rect">
            <a:avLst/>
          </a:prstGeom>
        </p:spPr>
      </p:pic>
      <p:pic>
        <p:nvPicPr>
          <p:cNvPr id="6" name="Picture 2" descr="Stiftung Papiliorama – Papiliorama">
            <a:extLst>
              <a:ext uri="{FF2B5EF4-FFF2-40B4-BE49-F238E27FC236}">
                <a16:creationId xmlns:a16="http://schemas.microsoft.com/office/drawing/2014/main" id="{2ABBA87B-1FC1-05D0-90BB-6CFD17D9182B}"/>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b="16073"/>
          <a:stretch/>
        </p:blipFill>
        <p:spPr bwMode="auto">
          <a:xfrm>
            <a:off x="9488129" y="286601"/>
            <a:ext cx="2312279" cy="822678"/>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descr="Une image contenant silhouette, panorama, noir et blanc, ciel&#10;&#10;Description générée automatiquement">
            <a:extLst>
              <a:ext uri="{FF2B5EF4-FFF2-40B4-BE49-F238E27FC236}">
                <a16:creationId xmlns:a16="http://schemas.microsoft.com/office/drawing/2014/main" id="{4C6A05C1-FFA7-BBDB-A4EA-2EAC23D74752}"/>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1" y="5263019"/>
            <a:ext cx="12191999" cy="1594981"/>
          </a:xfrm>
          <a:prstGeom prst="rect">
            <a:avLst/>
          </a:prstGeom>
        </p:spPr>
      </p:pic>
    </p:spTree>
    <p:extLst>
      <p:ext uri="{BB962C8B-B14F-4D97-AF65-F5344CB8AC3E}">
        <p14:creationId xmlns:p14="http://schemas.microsoft.com/office/powerpoint/2010/main" val="272496264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3D081B-049F-23E1-5C1F-FC568E4EA20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2F02E5A-EBA7-5772-FEF8-DC3E8A4DA114}"/>
              </a:ext>
            </a:extLst>
          </p:cNvPr>
          <p:cNvSpPr>
            <a:spLocks noGrp="1"/>
          </p:cNvSpPr>
          <p:nvPr>
            <p:ph type="title"/>
          </p:nvPr>
        </p:nvSpPr>
        <p:spPr>
          <a:xfrm>
            <a:off x="429131" y="450098"/>
            <a:ext cx="11227599" cy="691866"/>
          </a:xfrm>
        </p:spPr>
        <p:txBody>
          <a:bodyPr/>
          <a:lstStyle/>
          <a:p>
            <a:r>
              <a:rPr lang="de-CH" noProof="0" dirty="0"/>
              <a:t>Programm</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39AD0E00-A2A8-6BBE-1267-609751676D3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pic>
        <p:nvPicPr>
          <p:cNvPr id="7" name="Picture 2" descr="Stiftung Papiliorama – Papiliorama">
            <a:extLst>
              <a:ext uri="{FF2B5EF4-FFF2-40B4-BE49-F238E27FC236}">
                <a16:creationId xmlns:a16="http://schemas.microsoft.com/office/drawing/2014/main" id="{4BE227C2-4390-D07F-E1C2-D2DF79D8E4E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4">
            <a:extLst>
              <a:ext uri="{FF2B5EF4-FFF2-40B4-BE49-F238E27FC236}">
                <a16:creationId xmlns:a16="http://schemas.microsoft.com/office/drawing/2014/main" id="{D3D20BB3-DFC2-604C-B978-9B52EEA8AEC1}"/>
              </a:ext>
            </a:extLst>
          </p:cNvPr>
          <p:cNvSpPr txBox="1">
            <a:spLocks/>
          </p:cNvSpPr>
          <p:nvPr/>
        </p:nvSpPr>
        <p:spPr>
          <a:xfrm>
            <a:off x="429131" y="1556405"/>
            <a:ext cx="11340082" cy="43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de-CH" sz="1800" b="1" noProof="0" dirty="0">
                <a:latin typeface="Manrope" pitchFamily="2" charset="0"/>
              </a:rPr>
              <a:t>Begrüssung und Zielsetzung</a:t>
            </a:r>
          </a:p>
          <a:p>
            <a:pPr marL="342900" indent="-342900">
              <a:lnSpc>
                <a:spcPct val="120000"/>
              </a:lnSpc>
              <a:buFont typeface="+mj-lt"/>
              <a:buAutoNum type="arabicPeriod"/>
            </a:pPr>
            <a:r>
              <a:rPr lang="de-CH" sz="1800" noProof="0" dirty="0">
                <a:latin typeface="Manrope" pitchFamily="2" charset="0"/>
              </a:rPr>
              <a:t>Der rechtliche Rahmen für die Tätigkeit des Gemeinderats</a:t>
            </a:r>
          </a:p>
          <a:p>
            <a:pPr marL="342900" indent="-342900">
              <a:lnSpc>
                <a:spcPct val="120000"/>
              </a:lnSpc>
              <a:buFont typeface="+mj-lt"/>
              <a:buAutoNum type="arabicPeriod"/>
            </a:pPr>
            <a:r>
              <a:rPr lang="de-CH" sz="1800" noProof="0" dirty="0">
                <a:latin typeface="Manrope" pitchFamily="2" charset="0"/>
              </a:rPr>
              <a:t>Rolle und Aufgaben des Gemeinderats</a:t>
            </a:r>
          </a:p>
          <a:p>
            <a:pPr marL="342900" indent="-342900">
              <a:lnSpc>
                <a:spcPct val="120000"/>
              </a:lnSpc>
              <a:buFont typeface="+mj-lt"/>
              <a:buAutoNum type="arabicPeriod"/>
            </a:pPr>
            <a:r>
              <a:rPr lang="de-CH" sz="1800" noProof="0" dirty="0">
                <a:latin typeface="Manrope" pitchFamily="2" charset="0"/>
              </a:rPr>
              <a:t>Die Grundsätze für die Tätigkeit des Gemeinderats</a:t>
            </a:r>
          </a:p>
          <a:p>
            <a:pPr marL="342900" indent="-342900">
              <a:lnSpc>
                <a:spcPct val="120000"/>
              </a:lnSpc>
              <a:buFont typeface="+mj-lt"/>
              <a:buAutoNum type="arabicPeriod"/>
            </a:pPr>
            <a:r>
              <a:rPr lang="de-CH" sz="1800" noProof="0" dirty="0">
                <a:latin typeface="Manrope" pitchFamily="2" charset="0"/>
              </a:rPr>
              <a:t>Beziehungen zwischen Gemeinderat und Gemeindeverwaltung</a:t>
            </a:r>
          </a:p>
          <a:p>
            <a:pPr marL="342900" indent="-342900">
              <a:lnSpc>
                <a:spcPct val="120000"/>
              </a:lnSpc>
              <a:buFont typeface="+mj-lt"/>
              <a:buAutoNum type="arabicPeriod"/>
            </a:pPr>
            <a:r>
              <a:rPr lang="de-CH" sz="1800" noProof="0" dirty="0">
                <a:latin typeface="Manrope" pitchFamily="2" charset="0"/>
              </a:rPr>
              <a:t>Beziehungen zu anderen Gemeinden / zur Region (zum Bezirk)</a:t>
            </a:r>
          </a:p>
          <a:p>
            <a:pPr marL="342900" indent="-342900">
              <a:lnSpc>
                <a:spcPct val="120000"/>
              </a:lnSpc>
              <a:buFont typeface="+mj-lt"/>
              <a:buAutoNum type="arabicPeriod"/>
            </a:pPr>
            <a:r>
              <a:rPr lang="de-CH" sz="1800" noProof="0" dirty="0">
                <a:latin typeface="Manrope" pitchFamily="2" charset="0"/>
              </a:rPr>
              <a:t>Aufsicht</a:t>
            </a:r>
          </a:p>
          <a:p>
            <a:pPr marL="342900" indent="-342900">
              <a:lnSpc>
                <a:spcPct val="120000"/>
              </a:lnSpc>
              <a:buFont typeface="+mj-lt"/>
              <a:buAutoNum type="arabicPeriod"/>
            </a:pPr>
            <a:r>
              <a:rPr lang="de-CH" sz="1800" noProof="0" dirty="0">
                <a:latin typeface="Manrope" pitchFamily="2" charset="0"/>
              </a:rPr>
              <a:t>Diskussion und Abschluss</a:t>
            </a:r>
          </a:p>
          <a:p>
            <a:pPr marL="0" indent="0">
              <a:buNone/>
            </a:pPr>
            <a:endParaRPr lang="de-CH" noProof="0" dirty="0">
              <a:solidFill>
                <a:srgbClr val="666666"/>
              </a:solidFill>
            </a:endParaRPr>
          </a:p>
        </p:txBody>
      </p:sp>
      <p:sp>
        <p:nvSpPr>
          <p:cNvPr id="2" name="Flèche : pentagone 1">
            <a:extLst>
              <a:ext uri="{FF2B5EF4-FFF2-40B4-BE49-F238E27FC236}">
                <a16:creationId xmlns:a16="http://schemas.microsoft.com/office/drawing/2014/main" id="{F6EA7D94-5DF8-C73A-A502-7646F3355D57}"/>
              </a:ext>
            </a:extLst>
          </p:cNvPr>
          <p:cNvSpPr/>
          <p:nvPr/>
        </p:nvSpPr>
        <p:spPr>
          <a:xfrm>
            <a:off x="0" y="1689213"/>
            <a:ext cx="362456" cy="208514"/>
          </a:xfrm>
          <a:prstGeom prst="homePlate">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31334705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7D597E6-08BF-3141-35D0-4729535475FA}"/>
              </a:ext>
            </a:extLst>
          </p:cNvPr>
          <p:cNvSpPr>
            <a:spLocks noGrp="1"/>
          </p:cNvSpPr>
          <p:nvPr>
            <p:ph type="title"/>
          </p:nvPr>
        </p:nvSpPr>
        <p:spPr>
          <a:xfrm>
            <a:off x="429131" y="450098"/>
            <a:ext cx="11227599" cy="691866"/>
          </a:xfrm>
        </p:spPr>
        <p:txBody>
          <a:bodyPr/>
          <a:lstStyle/>
          <a:p>
            <a:r>
              <a:rPr lang="de-CH" noProof="0" dirty="0"/>
              <a:t>Referenten</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AB10CBF6-267B-245F-1504-C82B0B3C147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Text Box 2">
            <a:extLst>
              <a:ext uri="{FF2B5EF4-FFF2-40B4-BE49-F238E27FC236}">
                <a16:creationId xmlns:a16="http://schemas.microsoft.com/office/drawing/2014/main" id="{615BEA36-8264-87F9-456D-1D8F6AF2F17D}"/>
              </a:ext>
            </a:extLst>
          </p:cNvPr>
          <p:cNvSpPr txBox="1">
            <a:spLocks noChangeArrowheads="1"/>
          </p:cNvSpPr>
          <p:nvPr/>
        </p:nvSpPr>
        <p:spPr bwMode="auto">
          <a:xfrm>
            <a:off x="535270" y="2379589"/>
            <a:ext cx="5666869" cy="314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539750" indent="-539750">
              <a:spcBef>
                <a:spcPct val="20000"/>
              </a:spcBef>
              <a:buChar char="•"/>
              <a:tabLst>
                <a:tab pos="531813" algn="l"/>
              </a:tabLst>
              <a:defRPr sz="3200">
                <a:solidFill>
                  <a:schemeClr val="tx1"/>
                </a:solidFill>
                <a:latin typeface="Tahoma" pitchFamily="34" charset="0"/>
                <a:ea typeface="MS PGothic" pitchFamily="34" charset="-128"/>
              </a:defRPr>
            </a:lvl1pPr>
            <a:lvl2pPr marL="742950" indent="-285750">
              <a:spcBef>
                <a:spcPct val="20000"/>
              </a:spcBef>
              <a:buChar char="–"/>
              <a:tabLst>
                <a:tab pos="531813" algn="l"/>
              </a:tabLst>
              <a:defRPr sz="2800">
                <a:solidFill>
                  <a:schemeClr val="tx1"/>
                </a:solidFill>
                <a:latin typeface="Tahoma" pitchFamily="34" charset="0"/>
                <a:ea typeface="MS PGothic" pitchFamily="34" charset="-128"/>
              </a:defRPr>
            </a:lvl2pPr>
            <a:lvl3pPr marL="1143000" indent="-228600">
              <a:spcBef>
                <a:spcPct val="20000"/>
              </a:spcBef>
              <a:buChar char="•"/>
              <a:tabLst>
                <a:tab pos="531813" algn="l"/>
              </a:tabLst>
              <a:defRPr sz="2400">
                <a:solidFill>
                  <a:schemeClr val="tx1"/>
                </a:solidFill>
                <a:latin typeface="Tahoma" pitchFamily="34" charset="0"/>
                <a:ea typeface="MS PGothic" pitchFamily="34" charset="-128"/>
              </a:defRPr>
            </a:lvl3pPr>
            <a:lvl4pPr marL="1600200" indent="-228600">
              <a:spcBef>
                <a:spcPct val="20000"/>
              </a:spcBef>
              <a:buChar char="–"/>
              <a:tabLst>
                <a:tab pos="531813" algn="l"/>
              </a:tabLst>
              <a:defRPr sz="2000">
                <a:solidFill>
                  <a:schemeClr val="tx1"/>
                </a:solidFill>
                <a:latin typeface="Tahoma" pitchFamily="34" charset="0"/>
                <a:ea typeface="MS PGothic" pitchFamily="34" charset="-128"/>
              </a:defRPr>
            </a:lvl4pPr>
            <a:lvl5pPr marL="2057400" indent="-228600">
              <a:spcBef>
                <a:spcPct val="20000"/>
              </a:spcBef>
              <a:buChar char="»"/>
              <a:tabLst>
                <a:tab pos="531813" algn="l"/>
              </a:tabLst>
              <a:defRPr sz="20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9pPr>
          </a:lstStyle>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r>
              <a:rPr lang="de-CH" sz="1800" b="1" noProof="0" dirty="0">
                <a:latin typeface="Manrope" pitchFamily="2" charset="0"/>
                <a:ea typeface="Manrope"/>
                <a:cs typeface="Calibri"/>
              </a:rPr>
              <a:t>Christoph Wieland</a:t>
            </a:r>
          </a:p>
          <a:p>
            <a:pPr marL="0" indent="0" algn="ctr">
              <a:spcAft>
                <a:spcPts val="450"/>
              </a:spcAft>
              <a:buNone/>
            </a:pPr>
            <a:r>
              <a:rPr lang="de-CH" sz="1800" noProof="0" dirty="0">
                <a:latin typeface="Manrope" pitchFamily="2" charset="0"/>
                <a:ea typeface="Manrope"/>
                <a:cs typeface="Calibri"/>
              </a:rPr>
              <a:t>Oberamtmann des Seebezirks</a:t>
            </a:r>
          </a:p>
        </p:txBody>
      </p:sp>
      <p:pic>
        <p:nvPicPr>
          <p:cNvPr id="3" name="Picture 2" descr="Stiftung Papiliorama – Papiliorama">
            <a:extLst>
              <a:ext uri="{FF2B5EF4-FFF2-40B4-BE49-F238E27FC236}">
                <a16:creationId xmlns:a16="http://schemas.microsoft.com/office/drawing/2014/main" id="{C3E7C720-0633-FFE1-0D67-45B00974912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2">
            <a:extLst>
              <a:ext uri="{FF2B5EF4-FFF2-40B4-BE49-F238E27FC236}">
                <a16:creationId xmlns:a16="http://schemas.microsoft.com/office/drawing/2014/main" id="{CA37819A-FEF0-E00F-6B9F-4E1548D30148}"/>
              </a:ext>
            </a:extLst>
          </p:cNvPr>
          <p:cNvSpPr txBox="1">
            <a:spLocks noChangeArrowheads="1"/>
          </p:cNvSpPr>
          <p:nvPr/>
        </p:nvSpPr>
        <p:spPr bwMode="auto">
          <a:xfrm>
            <a:off x="5908736" y="2379589"/>
            <a:ext cx="5666869" cy="31449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1440" tIns="45720" rIns="91440" bIns="45720" anchor="t">
            <a:spAutoFit/>
          </a:bodyPr>
          <a:lstStyle>
            <a:lvl1pPr marL="539750" indent="-539750">
              <a:spcBef>
                <a:spcPct val="20000"/>
              </a:spcBef>
              <a:buChar char="•"/>
              <a:tabLst>
                <a:tab pos="531813" algn="l"/>
              </a:tabLst>
              <a:defRPr sz="3200">
                <a:solidFill>
                  <a:schemeClr val="tx1"/>
                </a:solidFill>
                <a:latin typeface="Tahoma" pitchFamily="34" charset="0"/>
                <a:ea typeface="MS PGothic" pitchFamily="34" charset="-128"/>
              </a:defRPr>
            </a:lvl1pPr>
            <a:lvl2pPr marL="742950" indent="-285750">
              <a:spcBef>
                <a:spcPct val="20000"/>
              </a:spcBef>
              <a:buChar char="–"/>
              <a:tabLst>
                <a:tab pos="531813" algn="l"/>
              </a:tabLst>
              <a:defRPr sz="2800">
                <a:solidFill>
                  <a:schemeClr val="tx1"/>
                </a:solidFill>
                <a:latin typeface="Tahoma" pitchFamily="34" charset="0"/>
                <a:ea typeface="MS PGothic" pitchFamily="34" charset="-128"/>
              </a:defRPr>
            </a:lvl2pPr>
            <a:lvl3pPr marL="1143000" indent="-228600">
              <a:spcBef>
                <a:spcPct val="20000"/>
              </a:spcBef>
              <a:buChar char="•"/>
              <a:tabLst>
                <a:tab pos="531813" algn="l"/>
              </a:tabLst>
              <a:defRPr sz="2400">
                <a:solidFill>
                  <a:schemeClr val="tx1"/>
                </a:solidFill>
                <a:latin typeface="Tahoma" pitchFamily="34" charset="0"/>
                <a:ea typeface="MS PGothic" pitchFamily="34" charset="-128"/>
              </a:defRPr>
            </a:lvl3pPr>
            <a:lvl4pPr marL="1600200" indent="-228600">
              <a:spcBef>
                <a:spcPct val="20000"/>
              </a:spcBef>
              <a:buChar char="–"/>
              <a:tabLst>
                <a:tab pos="531813" algn="l"/>
              </a:tabLst>
              <a:defRPr sz="2000">
                <a:solidFill>
                  <a:schemeClr val="tx1"/>
                </a:solidFill>
                <a:latin typeface="Tahoma" pitchFamily="34" charset="0"/>
                <a:ea typeface="MS PGothic" pitchFamily="34" charset="-128"/>
              </a:defRPr>
            </a:lvl4pPr>
            <a:lvl5pPr marL="2057400" indent="-228600">
              <a:spcBef>
                <a:spcPct val="20000"/>
              </a:spcBef>
              <a:buChar char="»"/>
              <a:tabLst>
                <a:tab pos="531813" algn="l"/>
              </a:tabLst>
              <a:defRPr sz="2000">
                <a:solidFill>
                  <a:schemeClr val="tx1"/>
                </a:solidFill>
                <a:latin typeface="Tahoma" pitchFamily="34" charset="0"/>
                <a:ea typeface="MS PGothic" pitchFamily="34" charset="-128"/>
              </a:defRPr>
            </a:lvl5pPr>
            <a:lvl6pPr marL="25146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6pPr>
            <a:lvl7pPr marL="29718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7pPr>
            <a:lvl8pPr marL="34290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8pPr>
            <a:lvl9pPr marL="3886200" indent="-228600" eaLnBrk="0" fontAlgn="base" hangingPunct="0">
              <a:spcBef>
                <a:spcPct val="20000"/>
              </a:spcBef>
              <a:spcAft>
                <a:spcPct val="0"/>
              </a:spcAft>
              <a:buChar char="»"/>
              <a:tabLst>
                <a:tab pos="531813" algn="l"/>
              </a:tabLst>
              <a:defRPr sz="2000">
                <a:solidFill>
                  <a:schemeClr val="tx1"/>
                </a:solidFill>
                <a:latin typeface="Tahoma" pitchFamily="34" charset="0"/>
                <a:ea typeface="MS PGothic" pitchFamily="34" charset="-128"/>
              </a:defRPr>
            </a:lvl9pPr>
          </a:lstStyle>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endParaRPr lang="de-CH" sz="1800" b="1" noProof="0" dirty="0">
              <a:latin typeface="Manrope" pitchFamily="2" charset="0"/>
              <a:ea typeface="MS PGothic"/>
              <a:cs typeface="Calibri"/>
            </a:endParaRPr>
          </a:p>
          <a:p>
            <a:pPr marL="0" indent="0" algn="ctr">
              <a:spcAft>
                <a:spcPts val="450"/>
              </a:spcAft>
              <a:buNone/>
            </a:pPr>
            <a:r>
              <a:rPr lang="de-CH" sz="1800" b="1" noProof="0" dirty="0">
                <a:latin typeface="Manrope" pitchFamily="2" charset="0"/>
                <a:ea typeface="Manrope"/>
                <a:cs typeface="Calibri"/>
              </a:rPr>
              <a:t>Guido Wildhaber </a:t>
            </a:r>
          </a:p>
          <a:p>
            <a:pPr marL="0" indent="0" algn="ctr">
              <a:spcAft>
                <a:spcPts val="450"/>
              </a:spcAft>
              <a:buNone/>
            </a:pPr>
            <a:r>
              <a:rPr lang="de-CH" sz="1800" noProof="0" dirty="0">
                <a:latin typeface="Manrope" pitchFamily="2" charset="0"/>
                <a:ea typeface="Manrope"/>
                <a:cs typeface="Calibri"/>
              </a:rPr>
              <a:t>Gemeindepräsident Ried bei </a:t>
            </a:r>
            <a:r>
              <a:rPr lang="de-CH" sz="1800" noProof="0" dirty="0" err="1">
                <a:latin typeface="Manrope" pitchFamily="2" charset="0"/>
                <a:ea typeface="Manrope"/>
                <a:cs typeface="Calibri"/>
              </a:rPr>
              <a:t>Kerzers</a:t>
            </a:r>
            <a:endParaRPr lang="de-CH" sz="1800" noProof="0" dirty="0">
              <a:latin typeface="Manrope" pitchFamily="2" charset="0"/>
              <a:ea typeface="Manrope"/>
              <a:cs typeface="Calibri"/>
            </a:endParaRPr>
          </a:p>
        </p:txBody>
      </p:sp>
      <p:pic>
        <p:nvPicPr>
          <p:cNvPr id="1026" name="Picture 2">
            <a:extLst>
              <a:ext uri="{FF2B5EF4-FFF2-40B4-BE49-F238E27FC236}">
                <a16:creationId xmlns:a16="http://schemas.microsoft.com/office/drawing/2014/main" id="{21E619A5-8D4B-AA95-F530-C27BF9FA76C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19110" y="1141964"/>
            <a:ext cx="3246120" cy="32461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Christoph Wieland nommé commandant. Un préfet à la tête de la police  cantonale | La Gruyère">
            <a:extLst>
              <a:ext uri="{FF2B5EF4-FFF2-40B4-BE49-F238E27FC236}">
                <a16:creationId xmlns:a16="http://schemas.microsoft.com/office/drawing/2014/main" id="{618BB849-EC89-EFF4-6EDB-DFD566514950}"/>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5401" r="5649"/>
          <a:stretch>
            <a:fillRect/>
          </a:stretch>
        </p:blipFill>
        <p:spPr bwMode="auto">
          <a:xfrm>
            <a:off x="1745644" y="1243120"/>
            <a:ext cx="3246120" cy="3144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055530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D36F7A-CED3-0603-7F97-AE3BA09E355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C403C77-DA71-C7C6-5490-45D9A43FE733}"/>
              </a:ext>
            </a:extLst>
          </p:cNvPr>
          <p:cNvSpPr>
            <a:spLocks noGrp="1"/>
          </p:cNvSpPr>
          <p:nvPr>
            <p:ph type="title"/>
          </p:nvPr>
        </p:nvSpPr>
        <p:spPr>
          <a:xfrm>
            <a:off x="429131" y="450098"/>
            <a:ext cx="11227599" cy="691866"/>
          </a:xfrm>
        </p:spPr>
        <p:txBody>
          <a:bodyPr/>
          <a:lstStyle/>
          <a:p>
            <a:r>
              <a:rPr lang="de-CH" noProof="0" dirty="0"/>
              <a:t>Programm</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4D64CE8B-14D6-1527-B732-AFAAD829D1E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pic>
        <p:nvPicPr>
          <p:cNvPr id="7" name="Picture 2" descr="Stiftung Papiliorama – Papiliorama">
            <a:extLst>
              <a:ext uri="{FF2B5EF4-FFF2-40B4-BE49-F238E27FC236}">
                <a16:creationId xmlns:a16="http://schemas.microsoft.com/office/drawing/2014/main" id="{8956FB98-DA3A-6064-B698-311F3410DC1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4">
            <a:extLst>
              <a:ext uri="{FF2B5EF4-FFF2-40B4-BE49-F238E27FC236}">
                <a16:creationId xmlns:a16="http://schemas.microsoft.com/office/drawing/2014/main" id="{85E6FB55-14B4-F0F4-9F44-DC73A369D77F}"/>
              </a:ext>
            </a:extLst>
          </p:cNvPr>
          <p:cNvSpPr txBox="1">
            <a:spLocks/>
          </p:cNvSpPr>
          <p:nvPr/>
        </p:nvSpPr>
        <p:spPr>
          <a:xfrm>
            <a:off x="429131" y="1556405"/>
            <a:ext cx="11340082" cy="43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de-CH" sz="1800" noProof="0" dirty="0">
                <a:latin typeface="Manrope" pitchFamily="2" charset="0"/>
              </a:rPr>
              <a:t>Begrüssung und Zielsetzung</a:t>
            </a:r>
          </a:p>
          <a:p>
            <a:pPr marL="342900" indent="-342900">
              <a:lnSpc>
                <a:spcPct val="120000"/>
              </a:lnSpc>
              <a:buFont typeface="+mj-lt"/>
              <a:buAutoNum type="arabicPeriod"/>
            </a:pPr>
            <a:r>
              <a:rPr lang="de-CH" sz="1800" b="1" noProof="0" dirty="0">
                <a:latin typeface="Manrope" pitchFamily="2" charset="0"/>
              </a:rPr>
              <a:t>Der rechtliche Rahmen für die Tätigkeit des Gemeinderats</a:t>
            </a:r>
          </a:p>
          <a:p>
            <a:pPr marL="342900" indent="-342900">
              <a:lnSpc>
                <a:spcPct val="120000"/>
              </a:lnSpc>
              <a:buFont typeface="+mj-lt"/>
              <a:buAutoNum type="arabicPeriod"/>
            </a:pPr>
            <a:r>
              <a:rPr lang="de-CH" sz="1800" noProof="0" dirty="0">
                <a:latin typeface="Manrope" pitchFamily="2" charset="0"/>
              </a:rPr>
              <a:t>Rolle und Aufgaben des Gemeinderats</a:t>
            </a:r>
          </a:p>
          <a:p>
            <a:pPr marL="342900" indent="-342900">
              <a:lnSpc>
                <a:spcPct val="120000"/>
              </a:lnSpc>
              <a:buFont typeface="+mj-lt"/>
              <a:buAutoNum type="arabicPeriod"/>
            </a:pPr>
            <a:r>
              <a:rPr lang="de-CH" sz="1800" noProof="0" dirty="0">
                <a:latin typeface="Manrope" pitchFamily="2" charset="0"/>
              </a:rPr>
              <a:t>Die Grundsätze für die Tätigkeit des Gemeinderats</a:t>
            </a:r>
          </a:p>
          <a:p>
            <a:pPr marL="342900" indent="-342900">
              <a:lnSpc>
                <a:spcPct val="120000"/>
              </a:lnSpc>
              <a:buFont typeface="+mj-lt"/>
              <a:buAutoNum type="arabicPeriod"/>
            </a:pPr>
            <a:r>
              <a:rPr lang="de-CH" sz="1800" noProof="0" dirty="0">
                <a:latin typeface="Manrope" pitchFamily="2" charset="0"/>
              </a:rPr>
              <a:t>Beziehungen zwischen Gemeinderat und Gemeindeverwaltung</a:t>
            </a:r>
          </a:p>
          <a:p>
            <a:pPr marL="342900" indent="-342900">
              <a:lnSpc>
                <a:spcPct val="120000"/>
              </a:lnSpc>
              <a:buFont typeface="+mj-lt"/>
              <a:buAutoNum type="arabicPeriod"/>
            </a:pPr>
            <a:r>
              <a:rPr lang="de-CH" sz="1800" noProof="0" dirty="0">
                <a:latin typeface="Manrope" pitchFamily="2" charset="0"/>
              </a:rPr>
              <a:t>Beziehungen zu anderen Gemeinden / zur Region (zum Bezirk)</a:t>
            </a:r>
          </a:p>
          <a:p>
            <a:pPr marL="342900" indent="-342900">
              <a:lnSpc>
                <a:spcPct val="120000"/>
              </a:lnSpc>
              <a:buFont typeface="+mj-lt"/>
              <a:buAutoNum type="arabicPeriod"/>
            </a:pPr>
            <a:r>
              <a:rPr lang="de-CH" sz="1800" noProof="0" dirty="0">
                <a:latin typeface="Manrope" pitchFamily="2" charset="0"/>
              </a:rPr>
              <a:t>Aufsicht</a:t>
            </a:r>
          </a:p>
          <a:p>
            <a:pPr marL="342900" indent="-342900">
              <a:lnSpc>
                <a:spcPct val="120000"/>
              </a:lnSpc>
              <a:buFont typeface="+mj-lt"/>
              <a:buAutoNum type="arabicPeriod"/>
            </a:pPr>
            <a:r>
              <a:rPr lang="de-CH" sz="1800" noProof="0" dirty="0">
                <a:latin typeface="Manrope" pitchFamily="2" charset="0"/>
              </a:rPr>
              <a:t>Diskussion und Abschluss</a:t>
            </a:r>
          </a:p>
          <a:p>
            <a:pPr marL="0" indent="0">
              <a:buNone/>
            </a:pPr>
            <a:endParaRPr lang="de-CH" noProof="0" dirty="0">
              <a:solidFill>
                <a:srgbClr val="666666"/>
              </a:solidFill>
            </a:endParaRPr>
          </a:p>
        </p:txBody>
      </p:sp>
      <p:sp>
        <p:nvSpPr>
          <p:cNvPr id="2" name="Flèche : pentagone 1">
            <a:extLst>
              <a:ext uri="{FF2B5EF4-FFF2-40B4-BE49-F238E27FC236}">
                <a16:creationId xmlns:a16="http://schemas.microsoft.com/office/drawing/2014/main" id="{60523BD1-F439-5486-1EA4-A4179E659D05}"/>
              </a:ext>
            </a:extLst>
          </p:cNvPr>
          <p:cNvSpPr/>
          <p:nvPr/>
        </p:nvSpPr>
        <p:spPr>
          <a:xfrm>
            <a:off x="0" y="2161161"/>
            <a:ext cx="362456" cy="208514"/>
          </a:xfrm>
          <a:prstGeom prst="homePlate">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15606008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 name="Titre 3">
            <a:extLst>
              <a:ext uri="{FF2B5EF4-FFF2-40B4-BE49-F238E27FC236}">
                <a16:creationId xmlns:a16="http://schemas.microsoft.com/office/drawing/2014/main" id="{97D597E6-08BF-3141-35D0-4729535475FA}"/>
              </a:ext>
            </a:extLst>
          </p:cNvPr>
          <p:cNvSpPr>
            <a:spLocks noGrp="1"/>
          </p:cNvSpPr>
          <p:nvPr>
            <p:ph type="title"/>
          </p:nvPr>
        </p:nvSpPr>
        <p:spPr>
          <a:xfrm>
            <a:off x="354331" y="227146"/>
            <a:ext cx="11227599" cy="1055907"/>
          </a:xfrm>
        </p:spPr>
        <p:txBody>
          <a:bodyPr/>
          <a:lstStyle/>
          <a:p>
            <a:pPr>
              <a:tabLst>
                <a:tab pos="361950" algn="l"/>
              </a:tabLst>
            </a:pPr>
            <a:br>
              <a:rPr lang="de-CH" noProof="0" dirty="0"/>
            </a:br>
            <a:r>
              <a:rPr lang="de-CH" noProof="0" dirty="0"/>
              <a:t>2. 	Der rechtliche Rahmen für die Tätigkeit des Gemeinderats</a:t>
            </a:r>
            <a:br>
              <a:rPr lang="de-CH" noProof="0" dirty="0"/>
            </a:br>
            <a:r>
              <a:rPr lang="de-CH" noProof="0" dirty="0"/>
              <a:t>	</a:t>
            </a:r>
            <a:r>
              <a:rPr lang="de-CH" b="0" noProof="0" dirty="0"/>
              <a:t>Die Stellung der Gemeinde in der schweizerischen </a:t>
            </a:r>
            <a:br>
              <a:rPr lang="de-CH" b="0" noProof="0" dirty="0"/>
            </a:br>
            <a:r>
              <a:rPr lang="de-CH" b="0" noProof="0" dirty="0"/>
              <a:t>      Rechtsordnung</a:t>
            </a:r>
            <a:endParaRPr lang="de-CH" b="0" i="1"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AB10CBF6-267B-245F-1504-C82B0B3C147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A46D4A6C-33D3-1CB9-B11D-61FA7DD7593D}"/>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2BDE7327-49A8-E650-5260-761020CD74C8}"/>
              </a:ext>
            </a:extLst>
          </p:cNvPr>
          <p:cNvSpPr txBox="1"/>
          <p:nvPr/>
        </p:nvSpPr>
        <p:spPr>
          <a:xfrm>
            <a:off x="511641" y="1443636"/>
            <a:ext cx="8080423" cy="4524315"/>
          </a:xfrm>
          <a:prstGeom prst="rect">
            <a:avLst/>
          </a:prstGeom>
          <a:noFill/>
        </p:spPr>
        <p:txBody>
          <a:bodyPr wrap="square">
            <a:spAutoFit/>
          </a:bodyPr>
          <a:lstStyle/>
          <a:p>
            <a:pPr>
              <a:buNone/>
            </a:pPr>
            <a:r>
              <a:rPr lang="de-CH" sz="1600" b="1" noProof="0" dirty="0">
                <a:latin typeface="Manrope" pitchFamily="2" charset="0"/>
              </a:rPr>
              <a:t>Die Schweiz ist ein Bundesstaat mit drei Ebenen:</a:t>
            </a:r>
          </a:p>
          <a:p>
            <a:pPr>
              <a:buNone/>
            </a:pPr>
            <a:endParaRPr lang="de-CH" sz="1600" noProof="0" dirty="0">
              <a:latin typeface="Manrope" pitchFamily="2" charset="0"/>
            </a:endParaRPr>
          </a:p>
          <a:p>
            <a:pPr lvl="1">
              <a:buFont typeface="Arial" panose="020B0604020202020204" pitchFamily="34" charset="0"/>
              <a:buChar char="•"/>
            </a:pPr>
            <a:r>
              <a:rPr lang="de-CH" sz="1600" noProof="0" dirty="0">
                <a:latin typeface="Manrope" pitchFamily="2" charset="0"/>
              </a:rPr>
              <a:t> der Bund, </a:t>
            </a:r>
          </a:p>
          <a:p>
            <a:pPr lvl="1">
              <a:buFont typeface="Arial" panose="020B0604020202020204" pitchFamily="34" charset="0"/>
              <a:buChar char="•"/>
            </a:pPr>
            <a:endParaRPr lang="de-CH" sz="1600" noProof="0" dirty="0">
              <a:latin typeface="Manrope" pitchFamily="2" charset="0"/>
            </a:endParaRPr>
          </a:p>
          <a:p>
            <a:pPr lvl="1">
              <a:buFont typeface="Arial" panose="020B0604020202020204" pitchFamily="34" charset="0"/>
              <a:buChar char="•"/>
            </a:pPr>
            <a:r>
              <a:rPr lang="de-CH" sz="1600" noProof="0" dirty="0">
                <a:latin typeface="Manrope" pitchFamily="2" charset="0"/>
              </a:rPr>
              <a:t> die Kantone (20 Vollkantone und 6 Halbkantone), </a:t>
            </a:r>
          </a:p>
          <a:p>
            <a:pPr lvl="1">
              <a:buFont typeface="Arial" panose="020B0604020202020204" pitchFamily="34" charset="0"/>
              <a:buChar char="•"/>
            </a:pPr>
            <a:endParaRPr lang="de-CH" sz="1600" noProof="0" dirty="0">
              <a:latin typeface="Manrope" pitchFamily="2" charset="0"/>
            </a:endParaRPr>
          </a:p>
          <a:p>
            <a:pPr lvl="1">
              <a:buFont typeface="Arial" panose="020B0604020202020204" pitchFamily="34" charset="0"/>
              <a:buChar char="•"/>
            </a:pPr>
            <a:r>
              <a:rPr lang="de-CH" sz="1600" noProof="0" dirty="0">
                <a:latin typeface="Manrope" pitchFamily="2" charset="0"/>
              </a:rPr>
              <a:t> die Gemeinden (2110; davon 119 im Kanton Freiburg per 1. Januar 2026). </a:t>
            </a:r>
          </a:p>
          <a:p>
            <a:pPr>
              <a:buFont typeface="Arial" panose="020B0604020202020204" pitchFamily="34" charset="0"/>
              <a:buChar char="•"/>
            </a:pPr>
            <a:endParaRPr lang="de-CH" sz="1600" noProof="0" dirty="0">
              <a:latin typeface="Manrope" pitchFamily="2" charset="0"/>
            </a:endParaRPr>
          </a:p>
          <a:p>
            <a:pPr>
              <a:buNone/>
            </a:pPr>
            <a:r>
              <a:rPr lang="de-CH" sz="1600" b="1" noProof="0" dirty="0">
                <a:latin typeface="Manrope" pitchFamily="2" charset="0"/>
              </a:rPr>
              <a:t>Allgemeine Grundsätze:</a:t>
            </a:r>
          </a:p>
          <a:p>
            <a:pPr>
              <a:buNone/>
            </a:pPr>
            <a:endParaRPr lang="de-CH" sz="1600" noProof="0" dirty="0">
              <a:latin typeface="Manrope" pitchFamily="2" charset="0"/>
            </a:endParaRPr>
          </a:p>
          <a:p>
            <a:pPr lvl="1">
              <a:buFont typeface="Arial" panose="020B0604020202020204" pitchFamily="34" charset="0"/>
              <a:buChar char="•"/>
            </a:pPr>
            <a:r>
              <a:rPr lang="de-CH" sz="1600" noProof="0" dirty="0">
                <a:latin typeface="Manrope" pitchFamily="2" charset="0"/>
              </a:rPr>
              <a:t> Die Kantone sind souverän (Art. 3 BV) und verfügen über eigene Verfassungen, die ihrerseits vom Bund gewährleistet werden (Art. 51 BV). </a:t>
            </a:r>
          </a:p>
          <a:p>
            <a:pPr lvl="1">
              <a:buFont typeface="Arial" panose="020B0604020202020204" pitchFamily="34" charset="0"/>
              <a:buChar char="•"/>
            </a:pPr>
            <a:endParaRPr lang="de-CH" sz="1600" noProof="0" dirty="0">
              <a:latin typeface="Manrope" pitchFamily="2" charset="0"/>
            </a:endParaRPr>
          </a:p>
          <a:p>
            <a:pPr lvl="1">
              <a:buFont typeface="Arial" panose="020B0604020202020204" pitchFamily="34" charset="0"/>
              <a:buChar char="•"/>
            </a:pPr>
            <a:r>
              <a:rPr lang="de-CH" sz="1600" noProof="0" dirty="0">
                <a:latin typeface="Manrope" pitchFamily="2" charset="0"/>
              </a:rPr>
              <a:t> Der Bund verfügt nur über jene Kompetenzen, die ihm durch die Bundesverfassung übertragen werden (Art. 3 BV). </a:t>
            </a:r>
          </a:p>
          <a:p>
            <a:pPr lvl="1">
              <a:buFont typeface="Arial" panose="020B0604020202020204" pitchFamily="34" charset="0"/>
              <a:buChar char="•"/>
            </a:pPr>
            <a:endParaRPr lang="de-CH" sz="1600" noProof="0" dirty="0">
              <a:latin typeface="Manrope" pitchFamily="2" charset="0"/>
            </a:endParaRPr>
          </a:p>
          <a:p>
            <a:pPr lvl="1">
              <a:buFont typeface="Arial" panose="020B0604020202020204" pitchFamily="34" charset="0"/>
              <a:buChar char="•"/>
            </a:pPr>
            <a:r>
              <a:rPr lang="de-CH" sz="1600" noProof="0" dirty="0">
                <a:latin typeface="Manrope" pitchFamily="2" charset="0"/>
              </a:rPr>
              <a:t> Die Gemeinden sind autonom, innerhalb der Schranken des kantonalen Rechts (Art. 50 BV sowie Art. 129 Abs. 1 KV/FR).</a:t>
            </a:r>
          </a:p>
        </p:txBody>
      </p:sp>
      <p:pic>
        <p:nvPicPr>
          <p:cNvPr id="5" name="Picture 2" descr="Stiftung Papiliorama – Papiliorama">
            <a:extLst>
              <a:ext uri="{FF2B5EF4-FFF2-40B4-BE49-F238E27FC236}">
                <a16:creationId xmlns:a16="http://schemas.microsoft.com/office/drawing/2014/main" id="{F8AC2EA8-EE5F-B7AF-8789-5DCCCDDD615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C0B17B37-DA72-7C3A-3A33-0EBBE192C920}"/>
              </a:ext>
            </a:extLst>
          </p:cNvPr>
          <p:cNvPicPr>
            <a:picLocks noChangeAspect="1"/>
          </p:cNvPicPr>
          <p:nvPr/>
        </p:nvPicPr>
        <p:blipFill>
          <a:blip r:embed="rId5"/>
          <a:stretch>
            <a:fillRect/>
          </a:stretch>
        </p:blipFill>
        <p:spPr>
          <a:xfrm>
            <a:off x="9000752" y="407834"/>
            <a:ext cx="2692562" cy="1800000"/>
          </a:xfrm>
          <a:prstGeom prst="rect">
            <a:avLst/>
          </a:prstGeom>
        </p:spPr>
      </p:pic>
      <p:pic>
        <p:nvPicPr>
          <p:cNvPr id="10" name="Image 9">
            <a:extLst>
              <a:ext uri="{FF2B5EF4-FFF2-40B4-BE49-F238E27FC236}">
                <a16:creationId xmlns:a16="http://schemas.microsoft.com/office/drawing/2014/main" id="{E2EA97DA-9081-6234-3A23-0582BF6682AF}"/>
              </a:ext>
            </a:extLst>
          </p:cNvPr>
          <p:cNvPicPr>
            <a:picLocks noChangeAspect="1"/>
          </p:cNvPicPr>
          <p:nvPr/>
        </p:nvPicPr>
        <p:blipFill>
          <a:blip r:embed="rId6"/>
          <a:stretch>
            <a:fillRect/>
          </a:stretch>
        </p:blipFill>
        <p:spPr>
          <a:xfrm>
            <a:off x="8911439" y="2528999"/>
            <a:ext cx="2670491" cy="1800000"/>
          </a:xfrm>
          <a:prstGeom prst="rect">
            <a:avLst/>
          </a:prstGeom>
        </p:spPr>
      </p:pic>
      <p:pic>
        <p:nvPicPr>
          <p:cNvPr id="13" name="Image 12">
            <a:extLst>
              <a:ext uri="{FF2B5EF4-FFF2-40B4-BE49-F238E27FC236}">
                <a16:creationId xmlns:a16="http://schemas.microsoft.com/office/drawing/2014/main" id="{2636B2C8-C79D-859E-D403-FF2538E7E3B3}"/>
              </a:ext>
            </a:extLst>
          </p:cNvPr>
          <p:cNvPicPr>
            <a:picLocks noChangeAspect="1"/>
          </p:cNvPicPr>
          <p:nvPr/>
        </p:nvPicPr>
        <p:blipFill>
          <a:blip r:embed="rId7"/>
          <a:stretch>
            <a:fillRect/>
          </a:stretch>
        </p:blipFill>
        <p:spPr>
          <a:xfrm>
            <a:off x="8994868" y="4650165"/>
            <a:ext cx="2655978" cy="1800000"/>
          </a:xfrm>
          <a:prstGeom prst="rect">
            <a:avLst/>
          </a:prstGeom>
        </p:spPr>
      </p:pic>
      <p:sp>
        <p:nvSpPr>
          <p:cNvPr id="14" name="ZoneTexte 13">
            <a:extLst>
              <a:ext uri="{FF2B5EF4-FFF2-40B4-BE49-F238E27FC236}">
                <a16:creationId xmlns:a16="http://schemas.microsoft.com/office/drawing/2014/main" id="{E4BF7D7C-C700-AEC0-ACAF-AA5A03682DBD}"/>
              </a:ext>
            </a:extLst>
          </p:cNvPr>
          <p:cNvSpPr txBox="1"/>
          <p:nvPr/>
        </p:nvSpPr>
        <p:spPr>
          <a:xfrm>
            <a:off x="8871928" y="6540780"/>
            <a:ext cx="2901857" cy="276999"/>
          </a:xfrm>
          <a:prstGeom prst="rect">
            <a:avLst/>
          </a:prstGeom>
          <a:noFill/>
        </p:spPr>
        <p:txBody>
          <a:bodyPr wrap="square" rtlCol="0">
            <a:spAutoFit/>
          </a:bodyPr>
          <a:lstStyle/>
          <a:p>
            <a:pPr algn="ctr"/>
            <a:r>
              <a:rPr lang="de-CH" sz="1200" i="1" noProof="0" dirty="0"/>
              <a:t>Der Bund kurz erklärt 2026</a:t>
            </a:r>
          </a:p>
        </p:txBody>
      </p:sp>
    </p:spTree>
    <p:extLst>
      <p:ext uri="{BB962C8B-B14F-4D97-AF65-F5344CB8AC3E}">
        <p14:creationId xmlns:p14="http://schemas.microsoft.com/office/powerpoint/2010/main" val="11633650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6BC8B51-8CE2-DAC1-2878-CE7327237E58}"/>
            </a:ext>
          </a:extLst>
        </p:cNvPr>
        <p:cNvGrpSpPr/>
        <p:nvPr/>
      </p:nvGrpSpPr>
      <p:grpSpPr>
        <a:xfrm>
          <a:off x="0" y="0"/>
          <a:ext cx="0" cy="0"/>
          <a:chOff x="0" y="0"/>
          <a:chExt cx="0" cy="0"/>
        </a:xfrm>
      </p:grpSpPr>
      <p:pic>
        <p:nvPicPr>
          <p:cNvPr id="6" name="Image 5" descr="Une image contenant Police, Graphique, noir, logo&#10;&#10;Description générée automatiquement">
            <a:extLst>
              <a:ext uri="{FF2B5EF4-FFF2-40B4-BE49-F238E27FC236}">
                <a16:creationId xmlns:a16="http://schemas.microsoft.com/office/drawing/2014/main" id="{8AE34E01-543B-2C6A-A49C-C46706BD9EE9}"/>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5082BEBC-9156-0939-9AB1-4F89FC7832D8}"/>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D9EFB08A-A348-E4AB-4B58-4C7B1CCECD1A}"/>
              </a:ext>
            </a:extLst>
          </p:cNvPr>
          <p:cNvSpPr txBox="1"/>
          <p:nvPr/>
        </p:nvSpPr>
        <p:spPr>
          <a:xfrm>
            <a:off x="511642" y="1443636"/>
            <a:ext cx="6574958" cy="4508798"/>
          </a:xfrm>
          <a:prstGeom prst="rect">
            <a:avLst/>
          </a:prstGeom>
          <a:noFill/>
        </p:spPr>
        <p:txBody>
          <a:bodyPr wrap="square">
            <a:spAutoFit/>
          </a:bodyPr>
          <a:lstStyle/>
          <a:p>
            <a:pPr>
              <a:lnSpc>
                <a:spcPct val="107000"/>
              </a:lnSpc>
              <a:spcAft>
                <a:spcPts val="800"/>
              </a:spcAft>
            </a:pPr>
            <a:r>
              <a:rPr lang="de-CH" sz="1600" b="1" kern="100" noProof="0" dirty="0">
                <a:latin typeface="Manrope" pitchFamily="2" charset="0"/>
                <a:ea typeface="Aptos" panose="020B0004020202020204" pitchFamily="34" charset="0"/>
                <a:cs typeface="Times New Roman" panose="02020603050405020304" pitchFamily="18" charset="0"/>
              </a:rPr>
              <a:t>Die Gemeindeautonomie </a:t>
            </a:r>
            <a:r>
              <a:rPr lang="de-CH" sz="1600" kern="100" noProof="0" dirty="0">
                <a:latin typeface="Manrope" pitchFamily="2" charset="0"/>
                <a:ea typeface="Aptos" panose="020B0004020202020204" pitchFamily="34" charset="0"/>
                <a:cs typeface="Times New Roman" panose="02020603050405020304" pitchFamily="18" charset="0"/>
              </a:rPr>
              <a:t>(Art. 50 Abs. 1 BV und Art. 129 Abs. 2 Verfassung des Kantons Fribourg)</a:t>
            </a:r>
          </a:p>
          <a:p>
            <a:pPr marL="285750" indent="-285750">
              <a:lnSpc>
                <a:spcPct val="107000"/>
              </a:lnSpc>
              <a:spcAft>
                <a:spcPts val="800"/>
              </a:spcAft>
              <a:buFont typeface="Arial" panose="020B0604020202020204" pitchFamily="34" charset="0"/>
              <a:buChar char="•"/>
            </a:pPr>
            <a:r>
              <a:rPr lang="de-DE" sz="1600" dirty="0"/>
              <a:t>Gesetz vom 1. Januar 1982 über die Gemeinden (SGF 140.1; GG) und dessen Ausführungsreglement vom 28. Dezember 1981 (SGF 140.11; ARGG) </a:t>
            </a:r>
            <a:r>
              <a:rPr lang="de-CH" sz="1600" kern="100" noProof="0" dirty="0">
                <a:solidFill>
                  <a:srgbClr val="FF0000"/>
                </a:solidFill>
                <a:latin typeface="Manrope" pitchFamily="2" charset="0"/>
                <a:ea typeface="Aptos" panose="020B0004020202020204" pitchFamily="34" charset="0"/>
                <a:cs typeface="Times New Roman" panose="02020603050405020304" pitchFamily="18" charset="0"/>
                <a:sym typeface="Wingdings" panose="05000000000000000000" pitchFamily="2" charset="2"/>
              </a:rPr>
              <a:t> </a:t>
            </a:r>
            <a:r>
              <a:rPr lang="de-CH" sz="1600" kern="100" noProof="0" dirty="0">
                <a:solidFill>
                  <a:srgbClr val="FF0000"/>
                </a:solidFill>
                <a:latin typeface="Manrope" pitchFamily="2" charset="0"/>
                <a:ea typeface="Aptos" panose="020B0004020202020204" pitchFamily="34" charset="0"/>
                <a:cs typeface="Times New Roman" panose="02020603050405020304" pitchFamily="18" charset="0"/>
              </a:rPr>
              <a:t>Art. 1 Abs. 1 und 4 GG</a:t>
            </a:r>
          </a:p>
          <a:p>
            <a:pPr marL="285750" indent="-285750">
              <a:lnSpc>
                <a:spcPct val="107000"/>
              </a:lnSpc>
              <a:spcAft>
                <a:spcPts val="800"/>
              </a:spcAft>
              <a:buFont typeface="Arial" panose="020B0604020202020204" pitchFamily="34" charset="0"/>
              <a:buChar char="•"/>
            </a:pPr>
            <a:r>
              <a:rPr lang="de-CH" sz="1600" kern="100" noProof="0" dirty="0">
                <a:latin typeface="Manrope" pitchFamily="2" charset="0"/>
                <a:ea typeface="Aptos" panose="020B0004020202020204" pitchFamily="34" charset="0"/>
                <a:cs typeface="Times New Roman" panose="02020603050405020304" pitchFamily="18" charset="0"/>
              </a:rPr>
              <a:t>Grundsätzlich sind die Gemeinden sowohl bei der Verabschiedung von Vorschriften als auch bei deren Umsetzung frei.</a:t>
            </a:r>
          </a:p>
          <a:p>
            <a:pPr marL="285750" indent="-285750">
              <a:lnSpc>
                <a:spcPct val="107000"/>
              </a:lnSpc>
              <a:spcAft>
                <a:spcPts val="800"/>
              </a:spcAft>
              <a:buFont typeface="Arial" panose="020B0604020202020204" pitchFamily="34" charset="0"/>
              <a:buChar char="•"/>
            </a:pPr>
            <a:r>
              <a:rPr lang="de-CH" sz="1600" kern="100" noProof="0" dirty="0">
                <a:latin typeface="Manrope" pitchFamily="2" charset="0"/>
                <a:ea typeface="Aptos" panose="020B0004020202020204" pitchFamily="34" charset="0"/>
                <a:cs typeface="Times New Roman" panose="02020603050405020304" pitchFamily="18" charset="0"/>
              </a:rPr>
              <a:t>Diese Autonomie wird jedoch durch das Bundesrecht und das kantonale Recht eingeschränkt, insbesondere wenn diese einheitlichen Vorschriften für einen Bereich enthalten oder wenn sie Mindest- bzw. Höchstgrenzen festlegen.</a:t>
            </a:r>
          </a:p>
          <a:p>
            <a:pPr marL="285750" indent="-285750">
              <a:lnSpc>
                <a:spcPct val="107000"/>
              </a:lnSpc>
              <a:spcAft>
                <a:spcPts val="800"/>
              </a:spcAft>
              <a:buFont typeface="Arial" panose="020B0604020202020204" pitchFamily="34" charset="0"/>
              <a:buChar char="•"/>
            </a:pPr>
            <a:r>
              <a:rPr lang="de-CH" sz="1600" kern="100" noProof="0" dirty="0">
                <a:latin typeface="Manrope" pitchFamily="2" charset="0"/>
                <a:ea typeface="Aptos" panose="020B0004020202020204" pitchFamily="34" charset="0"/>
                <a:cs typeface="Times New Roman" panose="02020603050405020304" pitchFamily="18" charset="0"/>
              </a:rPr>
              <a:t>Sie wird zudem durch die gerichtliche Kontrolle (Möglichkeit, gegen Gemeindeentscheide Beschwerde einzulegen) und durch die hohe Aufsicht des Staates über die Funktionsweise der Gemeinden eingeschränkt </a:t>
            </a:r>
            <a:r>
              <a:rPr lang="de-CH" sz="1600" kern="100" noProof="0" dirty="0">
                <a:solidFill>
                  <a:srgbClr val="FF0000"/>
                </a:solidFill>
                <a:latin typeface="Manrope" pitchFamily="2" charset="0"/>
                <a:ea typeface="Aptos" panose="020B0004020202020204" pitchFamily="34" charset="0"/>
                <a:cs typeface="Times New Roman" panose="02020603050405020304" pitchFamily="18" charset="0"/>
              </a:rPr>
              <a:t>(vgl. Art. 143 ff. GG, vgl. das nachfolgende Kapitel).</a:t>
            </a:r>
            <a:r>
              <a:rPr lang="de-CH" sz="1600" b="0" kern="100" noProof="0" dirty="0">
                <a:solidFill>
                  <a:srgbClr val="FF0000"/>
                </a:solidFill>
                <a:effectLst/>
                <a:latin typeface="Manrope" pitchFamily="2" charset="0"/>
                <a:ea typeface="Aptos" panose="020B0004020202020204" pitchFamily="34" charset="0"/>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F0ED17DE-6BA3-7FE6-F696-CB41B3391978}"/>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 6">
            <a:extLst>
              <a:ext uri="{FF2B5EF4-FFF2-40B4-BE49-F238E27FC236}">
                <a16:creationId xmlns:a16="http://schemas.microsoft.com/office/drawing/2014/main" id="{A030A5E1-DA6A-795A-374F-A7830CB026EF}"/>
              </a:ext>
            </a:extLst>
          </p:cNvPr>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7858124" y="729668"/>
            <a:ext cx="4333875" cy="6128331"/>
          </a:xfrm>
          <a:prstGeom prst="rect">
            <a:avLst/>
          </a:prstGeom>
        </p:spPr>
      </p:pic>
      <p:sp>
        <p:nvSpPr>
          <p:cNvPr id="8" name="Titre 3">
            <a:extLst>
              <a:ext uri="{FF2B5EF4-FFF2-40B4-BE49-F238E27FC236}">
                <a16:creationId xmlns:a16="http://schemas.microsoft.com/office/drawing/2014/main" id="{238F43A4-4B7E-0861-DAC3-54759993C605}"/>
              </a:ext>
            </a:extLst>
          </p:cNvPr>
          <p:cNvSpPr txBox="1">
            <a:spLocks/>
          </p:cNvSpPr>
          <p:nvPr/>
        </p:nvSpPr>
        <p:spPr>
          <a:xfrm>
            <a:off x="416078" y="274659"/>
            <a:ext cx="11227599" cy="844457"/>
          </a:xfrm>
          <a:prstGeom prst="rect">
            <a:avLst/>
          </a:prstGeom>
        </p:spPr>
        <p:txBody>
          <a:bodyPr anchor="b"/>
          <a:lstStyle>
            <a:lvl1pPr algn="l" defTabSz="914400" rtl="0" eaLnBrk="1" latinLnBrk="0" hangingPunct="1">
              <a:lnSpc>
                <a:spcPct val="90000"/>
              </a:lnSpc>
              <a:spcBef>
                <a:spcPct val="0"/>
              </a:spcBef>
              <a:buNone/>
              <a:defRPr sz="2400" b="1" i="0" kern="1200">
                <a:solidFill>
                  <a:schemeClr val="tx1"/>
                </a:solidFill>
                <a:latin typeface="Manrope" pitchFamily="2" charset="0"/>
                <a:ea typeface="+mj-ea"/>
                <a:cs typeface="Readex Pro Deca Medium" pitchFamily="2" charset="-78"/>
              </a:defRPr>
            </a:lvl1pPr>
          </a:lstStyle>
          <a:p>
            <a:pPr>
              <a:tabLst>
                <a:tab pos="361950" algn="l"/>
              </a:tabLst>
            </a:pPr>
            <a:br>
              <a:rPr lang="de-CH" noProof="0" dirty="0"/>
            </a:br>
            <a:r>
              <a:rPr lang="de-CH" noProof="0" dirty="0"/>
              <a:t>2. 	Der rechtliche Rahmen für die Tätigkeit des Gemeinderats</a:t>
            </a:r>
            <a:br>
              <a:rPr lang="de-CH" noProof="0" dirty="0"/>
            </a:br>
            <a:r>
              <a:rPr lang="de-CH" noProof="0" dirty="0"/>
              <a:t>	</a:t>
            </a:r>
            <a:r>
              <a:rPr lang="de-CH" b="0" noProof="0" dirty="0"/>
              <a:t>Begriff, Tragweite und Grenze</a:t>
            </a:r>
            <a:endParaRPr lang="de-CH" b="0" i="1" noProof="0" dirty="0"/>
          </a:p>
        </p:txBody>
      </p:sp>
    </p:spTree>
    <p:extLst>
      <p:ext uri="{BB962C8B-B14F-4D97-AF65-F5344CB8AC3E}">
        <p14:creationId xmlns:p14="http://schemas.microsoft.com/office/powerpoint/2010/main" val="9153286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50B71C-4BE2-6A0B-E9E7-67314CCD1DDB}"/>
            </a:ext>
          </a:extLst>
        </p:cNvPr>
        <p:cNvGrpSpPr/>
        <p:nvPr/>
      </p:nvGrpSpPr>
      <p:grpSpPr>
        <a:xfrm>
          <a:off x="0" y="0"/>
          <a:ext cx="0" cy="0"/>
          <a:chOff x="0" y="0"/>
          <a:chExt cx="0" cy="0"/>
        </a:xfrm>
      </p:grpSpPr>
      <p:pic>
        <p:nvPicPr>
          <p:cNvPr id="6" name="Image 5" descr="Une image contenant Police, Graphique, noir, logo&#10;&#10;Description générée automatiquement">
            <a:extLst>
              <a:ext uri="{FF2B5EF4-FFF2-40B4-BE49-F238E27FC236}">
                <a16:creationId xmlns:a16="http://schemas.microsoft.com/office/drawing/2014/main" id="{30E59DB0-635F-5785-902D-4036441E249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A9C47B13-119B-CF35-E662-2EA147C2B998}"/>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826FFD8-989D-C054-88AA-6134312B31E0}"/>
              </a:ext>
            </a:extLst>
          </p:cNvPr>
          <p:cNvSpPr txBox="1"/>
          <p:nvPr/>
        </p:nvSpPr>
        <p:spPr>
          <a:xfrm>
            <a:off x="511641" y="1443636"/>
            <a:ext cx="9842033" cy="3799502"/>
          </a:xfrm>
          <a:prstGeom prst="rect">
            <a:avLst/>
          </a:prstGeom>
          <a:noFill/>
        </p:spPr>
        <p:txBody>
          <a:bodyPr wrap="square">
            <a:spAutoFit/>
          </a:bodyPr>
          <a:lstStyle/>
          <a:p>
            <a:pPr>
              <a:lnSpc>
                <a:spcPct val="107000"/>
              </a:lnSpc>
              <a:spcAft>
                <a:spcPts val="800"/>
              </a:spcAft>
            </a:pPr>
            <a:r>
              <a:rPr lang="de-CH" sz="1600" b="1" kern="100" noProof="0" dirty="0">
                <a:latin typeface="Manrope" pitchFamily="2" charset="0"/>
                <a:ea typeface="Aptos" panose="020B0004020202020204" pitchFamily="34" charset="0"/>
                <a:cs typeface="Times New Roman" panose="02020603050405020304" pitchFamily="18" charset="0"/>
              </a:rPr>
              <a:t>Die Gemeindeorgane (</a:t>
            </a:r>
            <a:r>
              <a:rPr lang="de-CH" sz="1600" b="1" kern="100" noProof="0" dirty="0">
                <a:solidFill>
                  <a:srgbClr val="FF0000"/>
                </a:solidFill>
                <a:latin typeface="Manrope" pitchFamily="2" charset="0"/>
                <a:ea typeface="Aptos" panose="020B0004020202020204" pitchFamily="34" charset="0"/>
                <a:cs typeface="Times New Roman" panose="02020603050405020304" pitchFamily="18" charset="0"/>
              </a:rPr>
              <a:t>Art. 6 GG</a:t>
            </a:r>
            <a:r>
              <a:rPr lang="de-CH" sz="1600" b="1" kern="100" noProof="0" dirty="0">
                <a:latin typeface="Manrope" pitchFamily="2" charset="0"/>
                <a:ea typeface="Aptos" panose="020B0004020202020204" pitchFamily="34" charset="0"/>
                <a:cs typeface="Times New Roman" panose="02020603050405020304" pitchFamily="18" charset="0"/>
              </a:rPr>
              <a:t>)</a:t>
            </a:r>
          </a:p>
          <a:p>
            <a:pPr>
              <a:lnSpc>
                <a:spcPct val="107000"/>
              </a:lnSpc>
              <a:spcAft>
                <a:spcPts val="800"/>
              </a:spcAft>
            </a:pPr>
            <a:r>
              <a:rPr lang="de-CH" sz="1600" kern="100" noProof="0" dirty="0">
                <a:latin typeface="Manrope" pitchFamily="2" charset="0"/>
                <a:ea typeface="Aptos" panose="020B0004020202020204" pitchFamily="34" charset="0"/>
                <a:cs typeface="Times New Roman" panose="02020603050405020304" pitchFamily="18" charset="0"/>
              </a:rPr>
              <a:t>Die Stimmberechtigten (</a:t>
            </a:r>
            <a:r>
              <a:rPr lang="de-CH" sz="1600" kern="100" noProof="0" dirty="0">
                <a:solidFill>
                  <a:srgbClr val="FF0000"/>
                </a:solidFill>
                <a:latin typeface="Manrope" pitchFamily="2" charset="0"/>
                <a:ea typeface="Aptos" panose="020B0004020202020204" pitchFamily="34" charset="0"/>
                <a:cs typeface="Times New Roman" panose="02020603050405020304" pitchFamily="18" charset="0"/>
              </a:rPr>
              <a:t>vgl. </a:t>
            </a:r>
            <a:r>
              <a:rPr lang="de-CH" sz="1600" kern="100" dirty="0">
                <a:solidFill>
                  <a:srgbClr val="FF0000"/>
                </a:solidFill>
                <a:latin typeface="Manrope" pitchFamily="2" charset="0"/>
                <a:ea typeface="Aptos" panose="020B0004020202020204" pitchFamily="34" charset="0"/>
                <a:cs typeface="Times New Roman" panose="02020603050405020304" pitchFamily="18" charset="0"/>
              </a:rPr>
              <a:t>PRG</a:t>
            </a:r>
            <a:r>
              <a:rPr lang="de-CH" sz="1600" kern="100" noProof="0" dirty="0">
                <a:solidFill>
                  <a:srgbClr val="FF0000"/>
                </a:solidFill>
                <a:latin typeface="Manrope" pitchFamily="2" charset="0"/>
                <a:ea typeface="Aptos" panose="020B0004020202020204" pitchFamily="34" charset="0"/>
                <a:cs typeface="Times New Roman" panose="02020603050405020304" pitchFamily="18" charset="0"/>
              </a:rPr>
              <a:t> </a:t>
            </a:r>
            <a:r>
              <a:rPr lang="de-CH" sz="1600" kern="100" noProof="0" dirty="0">
                <a:latin typeface="Manrope" pitchFamily="2" charset="0"/>
                <a:ea typeface="Aptos" panose="020B0004020202020204" pitchFamily="34" charset="0"/>
                <a:cs typeface="Times New Roman" panose="02020603050405020304" pitchFamily="18" charset="0"/>
              </a:rPr>
              <a:t>für die Formen der Volkswillensbekundung)</a:t>
            </a:r>
          </a:p>
          <a:p>
            <a:pPr>
              <a:lnSpc>
                <a:spcPct val="107000"/>
              </a:lnSpc>
              <a:spcAft>
                <a:spcPts val="800"/>
              </a:spcAft>
            </a:pPr>
            <a:r>
              <a:rPr lang="de-CH" sz="1600" kern="100" noProof="0" dirty="0">
                <a:latin typeface="Manrope" pitchFamily="2" charset="0"/>
                <a:ea typeface="Aptos" panose="020B0004020202020204" pitchFamily="34" charset="0"/>
                <a:cs typeface="Times New Roman" panose="02020603050405020304" pitchFamily="18" charset="0"/>
              </a:rPr>
              <a:t>Die Gemeindeversammlung oder der Generalrat (legislative Gewalt)</a:t>
            </a:r>
          </a:p>
          <a:p>
            <a:pPr>
              <a:lnSpc>
                <a:spcPct val="107000"/>
              </a:lnSpc>
              <a:spcAft>
                <a:spcPts val="800"/>
              </a:spcAft>
            </a:pPr>
            <a:r>
              <a:rPr lang="de-CH" sz="1600" kern="100" noProof="0" dirty="0">
                <a:latin typeface="Manrope" pitchFamily="2" charset="0"/>
                <a:ea typeface="Aptos" panose="020B0004020202020204" pitchFamily="34" charset="0"/>
                <a:cs typeface="Times New Roman" panose="02020603050405020304" pitchFamily="18" charset="0"/>
              </a:rPr>
              <a:t>Der Gemeinderat (exekutive Gewalt)</a:t>
            </a:r>
          </a:p>
          <a:p>
            <a:pPr>
              <a:lnSpc>
                <a:spcPct val="107000"/>
              </a:lnSpc>
              <a:spcAft>
                <a:spcPts val="800"/>
              </a:spcAft>
            </a:pPr>
            <a:endParaRPr lang="de-CH" sz="1600" kern="100" noProof="0" dirty="0">
              <a:latin typeface="Manrope" pitchFamily="2"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à"/>
              <a:tabLst>
                <a:tab pos="266700" algn="l"/>
              </a:tabLst>
            </a:pPr>
            <a:r>
              <a:rPr lang="de-CH" sz="1600" i="1" kern="100" noProof="0" dirty="0">
                <a:latin typeface="Manrope" pitchFamily="2" charset="0"/>
                <a:ea typeface="Aptos" panose="020B0004020202020204" pitchFamily="34" charset="0"/>
                <a:cs typeface="Times New Roman" panose="02020603050405020304" pitchFamily="18" charset="0"/>
              </a:rPr>
              <a:t>In seiner exekutiven Funktion verwaltet der Gemeinderat die Gemeinde unter Einhaltung der geltenden Gesetze und Verordnungen und stützt sich dabei auf die Verwaltung. Er führt die Entscheidungen der Legislative aus.</a:t>
            </a:r>
          </a:p>
          <a:p>
            <a:pPr marL="285750" indent="-285750">
              <a:lnSpc>
                <a:spcPct val="107000"/>
              </a:lnSpc>
              <a:spcAft>
                <a:spcPts val="800"/>
              </a:spcAft>
              <a:buFont typeface="Wingdings" panose="05000000000000000000" pitchFamily="2" charset="2"/>
              <a:buChar char="à"/>
              <a:tabLst>
                <a:tab pos="266700" algn="l"/>
              </a:tabLst>
            </a:pPr>
            <a:endParaRPr lang="de-CH" sz="1600" kern="100" noProof="0" dirty="0">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1" kern="100" noProof="0" dirty="0">
                <a:latin typeface="Manrope" pitchFamily="2" charset="0"/>
                <a:ea typeface="Aptos" panose="020B0004020202020204" pitchFamily="34" charset="0"/>
                <a:cs typeface="Times New Roman" panose="02020603050405020304" pitchFamily="18" charset="0"/>
              </a:rPr>
              <a:t>Residuale Zuständigkeit </a:t>
            </a:r>
            <a:r>
              <a:rPr lang="de-CH" sz="1600" b="1" kern="100" noProof="0" dirty="0">
                <a:solidFill>
                  <a:srgbClr val="FF0000"/>
                </a:solidFill>
                <a:latin typeface="Manrope" pitchFamily="2" charset="0"/>
                <a:ea typeface="Aptos" panose="020B0004020202020204" pitchFamily="34" charset="0"/>
                <a:cs typeface="Times New Roman" panose="02020603050405020304" pitchFamily="18" charset="0"/>
              </a:rPr>
              <a:t>(Art. 60 GG und 73 GFHG)</a:t>
            </a:r>
          </a:p>
          <a:p>
            <a:pPr>
              <a:lnSpc>
                <a:spcPct val="107000"/>
              </a:lnSpc>
              <a:spcAft>
                <a:spcPts val="800"/>
              </a:spcAft>
            </a:pPr>
            <a:r>
              <a:rPr lang="de-CH" sz="1600" kern="100" noProof="0" dirty="0">
                <a:latin typeface="Manrope" pitchFamily="2" charset="0"/>
                <a:ea typeface="Aptos" panose="020B0004020202020204" pitchFamily="34" charset="0"/>
                <a:cs typeface="Times New Roman" panose="02020603050405020304" pitchFamily="18" charset="0"/>
              </a:rPr>
              <a:t>Wenn das Gesetz nicht festlegt, welches Gemeindeorgan zuständig ist, liegt die Zuständigkeit beim Gemeinderat (</a:t>
            </a:r>
            <a:r>
              <a:rPr lang="de-CH" sz="1600" kern="100" noProof="0" dirty="0">
                <a:solidFill>
                  <a:srgbClr val="FF0000"/>
                </a:solidFill>
                <a:latin typeface="Manrope" pitchFamily="2" charset="0"/>
                <a:ea typeface="Aptos" panose="020B0004020202020204" pitchFamily="34" charset="0"/>
                <a:cs typeface="Times New Roman" panose="02020603050405020304" pitchFamily="18" charset="0"/>
              </a:rPr>
              <a:t>vgl. Art. 60 Abs. 2</a:t>
            </a:r>
            <a:r>
              <a:rPr lang="de-CH" sz="1600" kern="100" noProof="0" dirty="0">
                <a:latin typeface="Manrope" pitchFamily="2" charset="0"/>
                <a:ea typeface="Aptos" panose="020B0004020202020204" pitchFamily="34" charset="0"/>
                <a:cs typeface="Times New Roman" panose="02020603050405020304" pitchFamily="18" charset="0"/>
              </a:rPr>
              <a:t>). </a:t>
            </a: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p:txBody>
      </p:sp>
      <p:pic>
        <p:nvPicPr>
          <p:cNvPr id="5" name="Picture 2" descr="Stiftung Papiliorama – Papiliorama">
            <a:extLst>
              <a:ext uri="{FF2B5EF4-FFF2-40B4-BE49-F238E27FC236}">
                <a16:creationId xmlns:a16="http://schemas.microsoft.com/office/drawing/2014/main" id="{C4C42A72-0D4A-5FAE-4AC8-5402A1613753}"/>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7" name="Titre 3">
            <a:extLst>
              <a:ext uri="{FF2B5EF4-FFF2-40B4-BE49-F238E27FC236}">
                <a16:creationId xmlns:a16="http://schemas.microsoft.com/office/drawing/2014/main" id="{10AA6602-5D94-FEEF-A326-831A11BF54CE}"/>
              </a:ext>
            </a:extLst>
          </p:cNvPr>
          <p:cNvSpPr txBox="1">
            <a:spLocks/>
          </p:cNvSpPr>
          <p:nvPr/>
        </p:nvSpPr>
        <p:spPr>
          <a:xfrm>
            <a:off x="416078" y="274659"/>
            <a:ext cx="11227599" cy="844457"/>
          </a:xfrm>
          <a:prstGeom prst="rect">
            <a:avLst/>
          </a:prstGeom>
        </p:spPr>
        <p:txBody>
          <a:bodyPr anchor="b"/>
          <a:lstStyle>
            <a:lvl1pPr algn="l" defTabSz="914400" rtl="0" eaLnBrk="1" latinLnBrk="0" hangingPunct="1">
              <a:lnSpc>
                <a:spcPct val="90000"/>
              </a:lnSpc>
              <a:spcBef>
                <a:spcPct val="0"/>
              </a:spcBef>
              <a:buNone/>
              <a:defRPr sz="2400" b="1" i="0" kern="1200">
                <a:solidFill>
                  <a:schemeClr val="tx1"/>
                </a:solidFill>
                <a:latin typeface="Manrope" pitchFamily="2" charset="0"/>
                <a:ea typeface="+mj-ea"/>
                <a:cs typeface="Readex Pro Deca Medium" pitchFamily="2" charset="-78"/>
              </a:defRPr>
            </a:lvl1pPr>
          </a:lstStyle>
          <a:p>
            <a:pPr>
              <a:tabLst>
                <a:tab pos="361950" algn="l"/>
              </a:tabLst>
            </a:pPr>
            <a:br>
              <a:rPr lang="de-CH" noProof="0" dirty="0"/>
            </a:br>
            <a:r>
              <a:rPr lang="de-CH" noProof="0" dirty="0"/>
              <a:t>2. 	Der rechtliche Rahmen für die Tätigkeit des Gemeinderats</a:t>
            </a:r>
            <a:br>
              <a:rPr lang="de-CH" noProof="0" dirty="0"/>
            </a:br>
            <a:r>
              <a:rPr lang="de-CH" noProof="0" dirty="0"/>
              <a:t>	</a:t>
            </a:r>
            <a:r>
              <a:rPr lang="de-CH" b="0" i="1" noProof="0" dirty="0"/>
              <a:t>Die Stellung des Gemeinderats in der Gemeindeverwaltung </a:t>
            </a:r>
          </a:p>
        </p:txBody>
      </p:sp>
    </p:spTree>
    <p:extLst>
      <p:ext uri="{BB962C8B-B14F-4D97-AF65-F5344CB8AC3E}">
        <p14:creationId xmlns:p14="http://schemas.microsoft.com/office/powerpoint/2010/main" val="5093296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80BEB3-C1DD-A00B-7E72-9AE441417DE0}"/>
            </a:ext>
          </a:extLst>
        </p:cNvPr>
        <p:cNvGrpSpPr/>
        <p:nvPr/>
      </p:nvGrpSpPr>
      <p:grpSpPr>
        <a:xfrm>
          <a:off x="0" y="0"/>
          <a:ext cx="0" cy="0"/>
          <a:chOff x="0" y="0"/>
          <a:chExt cx="0" cy="0"/>
        </a:xfrm>
      </p:grpSpPr>
      <p:pic>
        <p:nvPicPr>
          <p:cNvPr id="10" name="Grafik 9">
            <a:extLst>
              <a:ext uri="{FF2B5EF4-FFF2-40B4-BE49-F238E27FC236}">
                <a16:creationId xmlns:a16="http://schemas.microsoft.com/office/drawing/2014/main" id="{DEA5BF9C-DC43-63CF-9FC0-B7AAECB43F8A}"/>
              </a:ext>
            </a:extLst>
          </p:cNvPr>
          <p:cNvPicPr>
            <a:picLocks noChangeAspect="1"/>
          </p:cNvPicPr>
          <p:nvPr/>
        </p:nvPicPr>
        <p:blipFill>
          <a:blip r:embed="rId3"/>
          <a:stretch>
            <a:fillRect/>
          </a:stretch>
        </p:blipFill>
        <p:spPr>
          <a:xfrm>
            <a:off x="5350244" y="1416270"/>
            <a:ext cx="6828112" cy="4730906"/>
          </a:xfrm>
          <a:prstGeom prst="rect">
            <a:avLst/>
          </a:prstGeom>
        </p:spPr>
      </p:pic>
      <p:pic>
        <p:nvPicPr>
          <p:cNvPr id="6" name="Image 5" descr="Une image contenant Police, Graphique, noir, logo&#10;&#10;Description générée automatiquement">
            <a:extLst>
              <a:ext uri="{FF2B5EF4-FFF2-40B4-BE49-F238E27FC236}">
                <a16:creationId xmlns:a16="http://schemas.microsoft.com/office/drawing/2014/main" id="{579DF214-4B50-0386-ED42-6B6649ACEA73}"/>
              </a:ext>
            </a:extLst>
          </p:cNvPr>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1D52C082-F8E3-DE8D-2154-B7D85B3F8384}"/>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81894E66-2EB8-4D6C-24E1-5B6D7A8D9BAA}"/>
              </a:ext>
            </a:extLst>
          </p:cNvPr>
          <p:cNvSpPr txBox="1"/>
          <p:nvPr/>
        </p:nvSpPr>
        <p:spPr>
          <a:xfrm>
            <a:off x="511642" y="1443635"/>
            <a:ext cx="4460962" cy="3830087"/>
          </a:xfrm>
          <a:prstGeom prst="rect">
            <a:avLst/>
          </a:prstGeom>
          <a:noFill/>
        </p:spPr>
        <p:txBody>
          <a:bodyPr wrap="square">
            <a:spAutoFit/>
          </a:bodyPr>
          <a:lstStyle/>
          <a:p>
            <a:pPr>
              <a:lnSpc>
                <a:spcPct val="107000"/>
              </a:lnSpc>
              <a:spcAft>
                <a:spcPts val="800"/>
              </a:spcAft>
            </a:pPr>
            <a:r>
              <a:rPr lang="de-CH" sz="1600" b="1" kern="100" noProof="0" dirty="0">
                <a:latin typeface="Manrope" pitchFamily="2" charset="0"/>
                <a:ea typeface="Aptos" panose="020B0004020202020204" pitchFamily="34" charset="0"/>
                <a:cs typeface="Times New Roman" panose="02020603050405020304" pitchFamily="18" charset="0"/>
              </a:rPr>
              <a:t>Die Gewaltenteilung </a:t>
            </a:r>
            <a:r>
              <a:rPr lang="de-CH" sz="1600" kern="100" noProof="0" dirty="0">
                <a:latin typeface="Manrope" pitchFamily="2" charset="0"/>
                <a:ea typeface="Aptos" panose="020B0004020202020204" pitchFamily="34" charset="0"/>
                <a:cs typeface="Times New Roman" panose="02020603050405020304" pitchFamily="18" charset="0"/>
              </a:rPr>
              <a:t>(</a:t>
            </a:r>
            <a:r>
              <a:rPr lang="de-CH" sz="1600" kern="100" noProof="0" dirty="0">
                <a:solidFill>
                  <a:srgbClr val="D0445E"/>
                </a:solidFill>
                <a:latin typeface="Manrope" pitchFamily="2" charset="0"/>
                <a:ea typeface="Aptos" panose="020B0004020202020204" pitchFamily="34" charset="0"/>
                <a:cs typeface="Times New Roman" panose="02020603050405020304" pitchFamily="18" charset="0"/>
              </a:rPr>
              <a:t>Art. 85 KV-FR</a:t>
            </a:r>
            <a:r>
              <a:rPr lang="de-CH" sz="1600" kern="100" noProof="0" dirty="0">
                <a:latin typeface="Manrope" pitchFamily="2" charset="0"/>
                <a:ea typeface="Aptos" panose="020B0004020202020204" pitchFamily="34" charset="0"/>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de-CH" sz="1600" kern="100" noProof="0" dirty="0">
                <a:latin typeface="Manrope" pitchFamily="2" charset="0"/>
                <a:ea typeface="Aptos" panose="020B0004020202020204" pitchFamily="34" charset="0"/>
                <a:cs typeface="Times New Roman" panose="02020603050405020304" pitchFamily="18" charset="0"/>
              </a:rPr>
              <a:t>Die </a:t>
            </a:r>
            <a:r>
              <a:rPr lang="de-CH" sz="1600" kern="100" noProof="0" dirty="0">
                <a:solidFill>
                  <a:srgbClr val="FF0000"/>
                </a:solidFill>
                <a:latin typeface="Manrope" pitchFamily="2" charset="0"/>
                <a:ea typeface="Aptos" panose="020B0004020202020204" pitchFamily="34" charset="0"/>
                <a:cs typeface="Times New Roman" panose="02020603050405020304" pitchFamily="18" charset="0"/>
              </a:rPr>
              <a:t>funktionale</a:t>
            </a:r>
            <a:r>
              <a:rPr lang="de-CH" sz="1600" kern="100" noProof="0" dirty="0">
                <a:latin typeface="Manrope" pitchFamily="2" charset="0"/>
                <a:ea typeface="Aptos" panose="020B0004020202020204" pitchFamily="34" charset="0"/>
                <a:cs typeface="Times New Roman" panose="02020603050405020304" pitchFamily="18" charset="0"/>
              </a:rPr>
              <a:t> Gewaltenteilung (siehe vorherige Folie): Die drei Gewalten werden von unterschiedlichen </a:t>
            </a:r>
            <a:r>
              <a:rPr lang="de-CH" sz="1600" b="1" kern="100" noProof="0" dirty="0">
                <a:latin typeface="Manrope" pitchFamily="2" charset="0"/>
                <a:ea typeface="Aptos" panose="020B0004020202020204" pitchFamily="34" charset="0"/>
                <a:cs typeface="Times New Roman" panose="02020603050405020304" pitchFamily="18" charset="0"/>
              </a:rPr>
              <a:t>Organen</a:t>
            </a:r>
            <a:r>
              <a:rPr lang="de-CH" sz="1600" kern="100" noProof="0" dirty="0">
                <a:latin typeface="Manrope" pitchFamily="2" charset="0"/>
                <a:ea typeface="Aptos" panose="020B0004020202020204" pitchFamily="34" charset="0"/>
                <a:cs typeface="Times New Roman" panose="02020603050405020304" pitchFamily="18" charset="0"/>
              </a:rPr>
              <a:t> ausgeübt.</a:t>
            </a:r>
          </a:p>
          <a:p>
            <a:pPr marL="285750" indent="-285750">
              <a:lnSpc>
                <a:spcPct val="107000"/>
              </a:lnSpc>
              <a:spcAft>
                <a:spcPts val="800"/>
              </a:spcAft>
              <a:buFont typeface="Arial" panose="020B0604020202020204" pitchFamily="34" charset="0"/>
              <a:buChar char="•"/>
            </a:pPr>
            <a:r>
              <a:rPr lang="de-CH" sz="1600" kern="100" noProof="0" dirty="0">
                <a:latin typeface="Manrope" pitchFamily="2" charset="0"/>
                <a:ea typeface="Aptos" panose="020B0004020202020204" pitchFamily="34" charset="0"/>
                <a:cs typeface="Times New Roman" panose="02020603050405020304" pitchFamily="18" charset="0"/>
              </a:rPr>
              <a:t>Die </a:t>
            </a:r>
            <a:r>
              <a:rPr lang="de-CH" sz="1600" kern="100" noProof="0" dirty="0">
                <a:solidFill>
                  <a:srgbClr val="FF0000"/>
                </a:solidFill>
                <a:latin typeface="Manrope" pitchFamily="2" charset="0"/>
                <a:ea typeface="Aptos" panose="020B0004020202020204" pitchFamily="34" charset="0"/>
                <a:cs typeface="Times New Roman" panose="02020603050405020304" pitchFamily="18" charset="0"/>
              </a:rPr>
              <a:t>personelle</a:t>
            </a:r>
            <a:r>
              <a:rPr lang="de-CH" sz="1600" kern="100" noProof="0" dirty="0">
                <a:latin typeface="Manrope" pitchFamily="2" charset="0"/>
                <a:ea typeface="Aptos" panose="020B0004020202020204" pitchFamily="34" charset="0"/>
                <a:cs typeface="Times New Roman" panose="02020603050405020304" pitchFamily="18" charset="0"/>
              </a:rPr>
              <a:t> Gewaltenteilung: In den Organen, denen die drei Gewalten übertragen sind, sitzen unterschiedliche </a:t>
            </a:r>
            <a:r>
              <a:rPr lang="de-CH" sz="1600" b="1" kern="100" noProof="0" dirty="0">
                <a:latin typeface="Manrope" pitchFamily="2" charset="0"/>
                <a:ea typeface="Aptos" panose="020B0004020202020204" pitchFamily="34" charset="0"/>
                <a:cs typeface="Times New Roman" panose="02020603050405020304" pitchFamily="18" charset="0"/>
              </a:rPr>
              <a:t>Personen</a:t>
            </a:r>
            <a:r>
              <a:rPr lang="de-CH" sz="1600" kern="100" noProof="0" dirty="0">
                <a:latin typeface="Manrope" pitchFamily="2" charset="0"/>
                <a:ea typeface="Aptos" panose="020B0004020202020204" pitchFamily="34" charset="0"/>
                <a:cs typeface="Times New Roman" panose="02020603050405020304" pitchFamily="18" charset="0"/>
              </a:rPr>
              <a:t>. </a:t>
            </a:r>
            <a:r>
              <a:rPr lang="de-CH" sz="1600" i="1" kern="100" noProof="0" dirty="0">
                <a:latin typeface="Manrope" pitchFamily="2" charset="0"/>
                <a:ea typeface="Aptos" panose="020B0004020202020204" pitchFamily="34" charset="0"/>
                <a:cs typeface="Times New Roman" panose="02020603050405020304" pitchFamily="18" charset="0"/>
              </a:rPr>
              <a:t>	</a:t>
            </a:r>
          </a:p>
          <a:p>
            <a:pPr>
              <a:lnSpc>
                <a:spcPct val="107000"/>
              </a:lnSpc>
              <a:spcAft>
                <a:spcPts val="800"/>
              </a:spcAft>
              <a:tabLst>
                <a:tab pos="266700" algn="l"/>
              </a:tabLst>
            </a:pPr>
            <a:r>
              <a:rPr lang="de-CH" sz="1600" i="1" kern="100" noProof="0" dirty="0">
                <a:latin typeface="Manrope" pitchFamily="2" charset="0"/>
                <a:ea typeface="Aptos" panose="020B0004020202020204" pitchFamily="34" charset="0"/>
                <a:cs typeface="Times New Roman" panose="02020603050405020304" pitchFamily="18" charset="0"/>
              </a:rPr>
              <a:t>	</a:t>
            </a:r>
            <a:r>
              <a:rPr lang="de-CH" sz="1400" i="1" kern="100" noProof="0" dirty="0">
                <a:latin typeface="Manrope" pitchFamily="2" charset="0"/>
                <a:ea typeface="Aptos" panose="020B0004020202020204" pitchFamily="34" charset="0"/>
                <a:cs typeface="Times New Roman" panose="02020603050405020304" pitchFamily="18" charset="0"/>
              </a:rPr>
              <a:t> Beispiele auf Gemeindeebene:</a:t>
            </a:r>
          </a:p>
          <a:p>
            <a:pPr marL="285750" indent="257175">
              <a:lnSpc>
                <a:spcPct val="107000"/>
              </a:lnSpc>
              <a:spcAft>
                <a:spcPts val="800"/>
              </a:spcAft>
              <a:buFont typeface="Wingdings" panose="05000000000000000000" pitchFamily="2" charset="2"/>
              <a:buChar char="§"/>
              <a:tabLst>
                <a:tab pos="266700" algn="l"/>
              </a:tabLst>
            </a:pPr>
            <a:r>
              <a:rPr lang="de-CH" sz="1400" i="1" kern="100" noProof="0" dirty="0">
                <a:latin typeface="Manrope" pitchFamily="2" charset="0"/>
                <a:ea typeface="Aptos" panose="020B0004020202020204" pitchFamily="34" charset="0"/>
                <a:cs typeface="Times New Roman" panose="02020603050405020304" pitchFamily="18" charset="0"/>
              </a:rPr>
              <a:t>Statuten eines interkommunalen Verbands</a:t>
            </a:r>
          </a:p>
          <a:p>
            <a:pPr marL="285750" indent="257175">
              <a:lnSpc>
                <a:spcPct val="107000"/>
              </a:lnSpc>
              <a:spcAft>
                <a:spcPts val="800"/>
              </a:spcAft>
              <a:buFont typeface="Wingdings" panose="05000000000000000000" pitchFamily="2" charset="2"/>
              <a:buChar char="§"/>
              <a:tabLst>
                <a:tab pos="266700" algn="l"/>
              </a:tabLst>
            </a:pPr>
            <a:r>
              <a:rPr lang="de-CH" sz="1400" i="1" kern="100" noProof="0" dirty="0">
                <a:latin typeface="Manrope" pitchFamily="2" charset="0"/>
                <a:ea typeface="Aptos" panose="020B0004020202020204" pitchFamily="34" charset="0"/>
                <a:cs typeface="Times New Roman" panose="02020603050405020304" pitchFamily="18" charset="0"/>
              </a:rPr>
              <a:t>Budget</a:t>
            </a:r>
          </a:p>
          <a:p>
            <a:pPr marL="285750" indent="257175">
              <a:lnSpc>
                <a:spcPct val="107000"/>
              </a:lnSpc>
              <a:spcAft>
                <a:spcPts val="800"/>
              </a:spcAft>
              <a:buFont typeface="Wingdings" panose="05000000000000000000" pitchFamily="2" charset="2"/>
              <a:buChar char="§"/>
              <a:tabLst>
                <a:tab pos="266700" algn="l"/>
              </a:tabLst>
            </a:pPr>
            <a:r>
              <a:rPr lang="de-CH" sz="1400" i="1" kern="100" noProof="0" dirty="0">
                <a:latin typeface="Manrope" pitchFamily="2" charset="0"/>
                <a:ea typeface="Aptos" panose="020B0004020202020204" pitchFamily="34" charset="0"/>
                <a:cs typeface="Times New Roman" panose="02020603050405020304" pitchFamily="18" charset="0"/>
              </a:rPr>
              <a:t>Steuern und öffentliche Abgaben </a:t>
            </a:r>
          </a:p>
          <a:p>
            <a:pPr marL="285750" indent="257175">
              <a:lnSpc>
                <a:spcPct val="107000"/>
              </a:lnSpc>
              <a:spcAft>
                <a:spcPts val="800"/>
              </a:spcAft>
              <a:buFont typeface="Wingdings" panose="05000000000000000000" pitchFamily="2" charset="2"/>
              <a:buChar char="§"/>
              <a:tabLst>
                <a:tab pos="266700" algn="l"/>
              </a:tabLst>
            </a:pPr>
            <a:r>
              <a:rPr lang="de-CH" sz="1400" i="1" kern="100" noProof="0" dirty="0">
                <a:latin typeface="Manrope" pitchFamily="2" charset="0"/>
                <a:ea typeface="Aptos" panose="020B0004020202020204" pitchFamily="34" charset="0"/>
                <a:cs typeface="Times New Roman" panose="02020603050405020304" pitchFamily="18" charset="0"/>
              </a:rPr>
              <a:t>Personalverwaltung</a:t>
            </a:r>
          </a:p>
        </p:txBody>
      </p:sp>
      <p:pic>
        <p:nvPicPr>
          <p:cNvPr id="5" name="Picture 2" descr="Stiftung Papiliorama – Papiliorama">
            <a:extLst>
              <a:ext uri="{FF2B5EF4-FFF2-40B4-BE49-F238E27FC236}">
                <a16:creationId xmlns:a16="http://schemas.microsoft.com/office/drawing/2014/main" id="{6CCFA17C-22BD-DF55-8F26-8C4B752A1FFE}"/>
              </a:ext>
            </a:extLst>
          </p:cNvPr>
          <p:cNvPicPr>
            <a:picLocks noChangeAspect="1" noChangeArrowheads="1"/>
          </p:cNvPicPr>
          <p:nvPr/>
        </p:nvPicPr>
        <p:blipFill rotWithShape="1">
          <a:blip r:embed="rId5"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8" name="Ellipse 7">
            <a:extLst>
              <a:ext uri="{FF2B5EF4-FFF2-40B4-BE49-F238E27FC236}">
                <a16:creationId xmlns:a16="http://schemas.microsoft.com/office/drawing/2014/main" id="{862B377F-7356-2FB5-4F74-C59FB2B71975}"/>
              </a:ext>
            </a:extLst>
          </p:cNvPr>
          <p:cNvSpPr/>
          <p:nvPr/>
        </p:nvSpPr>
        <p:spPr>
          <a:xfrm>
            <a:off x="8889420" y="5344381"/>
            <a:ext cx="1390650" cy="752337"/>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
        <p:nvSpPr>
          <p:cNvPr id="9" name="Titre 3">
            <a:extLst>
              <a:ext uri="{FF2B5EF4-FFF2-40B4-BE49-F238E27FC236}">
                <a16:creationId xmlns:a16="http://schemas.microsoft.com/office/drawing/2014/main" id="{E7C160E2-5EEC-0947-5694-431E019ED930}"/>
              </a:ext>
            </a:extLst>
          </p:cNvPr>
          <p:cNvSpPr txBox="1">
            <a:spLocks/>
          </p:cNvSpPr>
          <p:nvPr/>
        </p:nvSpPr>
        <p:spPr>
          <a:xfrm>
            <a:off x="416078" y="274659"/>
            <a:ext cx="11227599" cy="844457"/>
          </a:xfrm>
          <a:prstGeom prst="rect">
            <a:avLst/>
          </a:prstGeom>
        </p:spPr>
        <p:txBody>
          <a:bodyPr anchor="b"/>
          <a:lstStyle>
            <a:lvl1pPr algn="l" defTabSz="914400" rtl="0" eaLnBrk="1" latinLnBrk="0" hangingPunct="1">
              <a:lnSpc>
                <a:spcPct val="90000"/>
              </a:lnSpc>
              <a:spcBef>
                <a:spcPct val="0"/>
              </a:spcBef>
              <a:buNone/>
              <a:defRPr sz="2400" b="1" i="0" kern="1200">
                <a:solidFill>
                  <a:schemeClr val="tx1"/>
                </a:solidFill>
                <a:latin typeface="Manrope" pitchFamily="2" charset="0"/>
                <a:ea typeface="+mj-ea"/>
                <a:cs typeface="Readex Pro Deca Medium" pitchFamily="2" charset="-78"/>
              </a:defRPr>
            </a:lvl1pPr>
          </a:lstStyle>
          <a:p>
            <a:pPr>
              <a:tabLst>
                <a:tab pos="361950" algn="l"/>
              </a:tabLst>
            </a:pPr>
            <a:br>
              <a:rPr lang="de-CH" noProof="0" dirty="0"/>
            </a:br>
            <a:r>
              <a:rPr lang="de-CH" noProof="0" dirty="0"/>
              <a:t>2. 	Der rechtliche Rahmen für die Tätigkeit des Gemeinderats</a:t>
            </a:r>
            <a:br>
              <a:rPr lang="de-CH" noProof="0" dirty="0"/>
            </a:br>
            <a:r>
              <a:rPr lang="de-CH" noProof="0" dirty="0"/>
              <a:t>	</a:t>
            </a:r>
            <a:r>
              <a:rPr lang="de-CH" b="0" i="1" noProof="0" dirty="0"/>
              <a:t>Die Stellung des Gemeinderats in der Gemeindeverwaltung </a:t>
            </a:r>
          </a:p>
        </p:txBody>
      </p:sp>
    </p:spTree>
    <p:extLst>
      <p:ext uri="{BB962C8B-B14F-4D97-AF65-F5344CB8AC3E}">
        <p14:creationId xmlns:p14="http://schemas.microsoft.com/office/powerpoint/2010/main" val="213020983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45E1752-61F1-E390-09D0-D581279CD5F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3F91545-FFBE-8D2F-8D0A-2B3F83E90C11}"/>
              </a:ext>
            </a:extLst>
          </p:cNvPr>
          <p:cNvSpPr>
            <a:spLocks noGrp="1"/>
          </p:cNvSpPr>
          <p:nvPr>
            <p:ph type="title"/>
          </p:nvPr>
        </p:nvSpPr>
        <p:spPr>
          <a:xfrm>
            <a:off x="429131" y="450098"/>
            <a:ext cx="11227599" cy="691866"/>
          </a:xfrm>
        </p:spPr>
        <p:txBody>
          <a:bodyPr/>
          <a:lstStyle/>
          <a:p>
            <a:pPr>
              <a:tabLst>
                <a:tab pos="361950" algn="l"/>
              </a:tabLst>
            </a:pPr>
            <a:r>
              <a:rPr lang="de-CH" noProof="0" dirty="0"/>
              <a:t>2. 	Der Rechtsrahmen der Tätigkeit des Gemeinderats</a:t>
            </a:r>
            <a:br>
              <a:rPr lang="de-CH" noProof="0" dirty="0"/>
            </a:br>
            <a:r>
              <a:rPr lang="de-CH" noProof="0" dirty="0"/>
              <a:t>	</a:t>
            </a:r>
            <a:r>
              <a:rPr lang="de-CH" b="0" i="1" dirty="0"/>
              <a:t> Die Stellung des Gemeinderats in der Gemeindeverwaltung</a:t>
            </a:r>
            <a:endParaRPr lang="de-CH" b="0" i="1"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160B0E79-84F9-35C5-E132-9590A42DEF6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FE3B190B-7BBD-D77F-236B-7FD6AEBCF4E1}"/>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2C0276B0-F00A-3F3C-B844-AB3494B29140}"/>
              </a:ext>
            </a:extLst>
          </p:cNvPr>
          <p:cNvSpPr txBox="1"/>
          <p:nvPr/>
        </p:nvSpPr>
        <p:spPr>
          <a:xfrm>
            <a:off x="511641" y="1388330"/>
            <a:ext cx="4637007" cy="4662174"/>
          </a:xfrm>
          <a:prstGeom prst="rect">
            <a:avLst/>
          </a:prstGeom>
          <a:noFill/>
        </p:spPr>
        <p:txBody>
          <a:bodyPr wrap="square">
            <a:spAutoFit/>
          </a:bodyPr>
          <a:lstStyle/>
          <a:p>
            <a:pPr>
              <a:lnSpc>
                <a:spcPct val="107000"/>
              </a:lnSpc>
              <a:spcAft>
                <a:spcPts val="800"/>
              </a:spcAft>
            </a:pPr>
            <a:r>
              <a:rPr lang="de-CH" sz="1600" b="1" noProof="0" dirty="0">
                <a:latin typeface="Manrope" pitchFamily="2" charset="0"/>
                <a:ea typeface="Manrope"/>
                <a:cs typeface="Times New Roman" panose="02020603050405020304" pitchFamily="18" charset="0"/>
              </a:rPr>
              <a:t>Gewaltenteilung </a:t>
            </a:r>
            <a:r>
              <a:rPr lang="de-CH" sz="1600" noProof="0" dirty="0">
                <a:latin typeface="Manrope" pitchFamily="2" charset="0"/>
                <a:ea typeface="Manrope"/>
                <a:cs typeface="Times New Roman" panose="02020603050405020304" pitchFamily="18" charset="0"/>
              </a:rPr>
              <a:t>(</a:t>
            </a:r>
            <a:r>
              <a:rPr lang="de-CH" sz="1600" noProof="0" dirty="0">
                <a:solidFill>
                  <a:srgbClr val="D0445E"/>
                </a:solidFill>
                <a:latin typeface="Manrope" pitchFamily="2" charset="0"/>
                <a:ea typeface="Manrope"/>
                <a:cs typeface="Times New Roman" panose="02020603050405020304" pitchFamily="18" charset="0"/>
              </a:rPr>
              <a:t>Art. 85 KV</a:t>
            </a:r>
            <a:r>
              <a:rPr lang="de-CH" sz="1600" noProof="0" dirty="0">
                <a:latin typeface="Manrope" pitchFamily="2" charset="0"/>
                <a:ea typeface="Manrope"/>
                <a:cs typeface="Times New Roman" panose="02020603050405020304" pitchFamily="18" charset="0"/>
              </a:rPr>
              <a:t>)</a:t>
            </a:r>
          </a:p>
          <a:p>
            <a:pPr marL="285750" indent="-200025">
              <a:lnSpc>
                <a:spcPct val="107000"/>
              </a:lnSpc>
              <a:buFont typeface="Wingdings" panose="05000000000000000000" pitchFamily="2" charset="2"/>
              <a:buChar char="§"/>
            </a:pPr>
            <a:r>
              <a:rPr lang="de-CH" sz="1600" b="1" i="1" noProof="0" dirty="0">
                <a:latin typeface="Manrope" pitchFamily="2" charset="0"/>
                <a:ea typeface="Manrope"/>
                <a:cs typeface="Times New Roman" panose="02020603050405020304" pitchFamily="18" charset="0"/>
              </a:rPr>
              <a:t>Mechanismen der Unvereinbarkeiten </a:t>
            </a:r>
            <a:r>
              <a:rPr lang="de-CH" sz="1600" noProof="0" dirty="0">
                <a:latin typeface="Manrope" pitchFamily="2" charset="0"/>
                <a:ea typeface="Manrope"/>
                <a:cs typeface="Times New Roman" panose="02020603050405020304" pitchFamily="18" charset="0"/>
              </a:rPr>
              <a:t>(</a:t>
            </a:r>
            <a:r>
              <a:rPr lang="de-CH" sz="1600" noProof="0" dirty="0">
                <a:solidFill>
                  <a:srgbClr val="D0445E"/>
                </a:solidFill>
                <a:latin typeface="Manrope" pitchFamily="2" charset="0"/>
                <a:ea typeface="Manrope"/>
                <a:cs typeface="Times New Roman" panose="02020603050405020304" pitchFamily="18" charset="0"/>
              </a:rPr>
              <a:t>Art. 87 Abs. 4 KV und 55 Abs. 2 GG</a:t>
            </a:r>
            <a:r>
              <a:rPr lang="de-CH" sz="1600" noProof="0" dirty="0">
                <a:latin typeface="Manrope" pitchFamily="2" charset="0"/>
                <a:ea typeface="Manrope"/>
                <a:cs typeface="Times New Roman" panose="02020603050405020304" pitchFamily="18" charset="0"/>
              </a:rPr>
              <a:t>): Die Mitglieder des Generalrats können nicht Mitglied der Exekutive sein; das Gleiche gilt für Gemeindemitarbeitende, die mehr als 50 % angestellt sind (oder weniger, wenn ein eigenes kommunales Reglement dies festlegt), sowie für die Person, welche die Funktion als </a:t>
            </a:r>
            <a:r>
              <a:rPr lang="de-CH" sz="1600" noProof="0" dirty="0" err="1">
                <a:latin typeface="Manrope" pitchFamily="2" charset="0"/>
                <a:ea typeface="Manrope"/>
                <a:cs typeface="Times New Roman" panose="02020603050405020304" pitchFamily="18" charset="0"/>
              </a:rPr>
              <a:t>Gemeindeschreiber:in</a:t>
            </a:r>
            <a:r>
              <a:rPr lang="de-CH" sz="1600" noProof="0" dirty="0">
                <a:latin typeface="Manrope" pitchFamily="2" charset="0"/>
                <a:ea typeface="Manrope"/>
                <a:cs typeface="Times New Roman" panose="02020603050405020304" pitchFamily="18" charset="0"/>
              </a:rPr>
              <a:t> oder Finanzverwalter:in wahrnimmt; spezifische Unvereinbarkeiten (Art. 55 Abs. 3 GG):</a:t>
            </a:r>
          </a:p>
          <a:p>
            <a:pPr marL="552450" indent="-285750">
              <a:lnSpc>
                <a:spcPct val="107000"/>
              </a:lnSpc>
              <a:buFontTx/>
              <a:buChar char="-"/>
              <a:tabLst>
                <a:tab pos="447675" algn="l"/>
              </a:tabLst>
            </a:pPr>
            <a:r>
              <a:rPr lang="de-CH" sz="1600" noProof="0" dirty="0">
                <a:latin typeface="Manrope" pitchFamily="2" charset="0"/>
                <a:ea typeface="Manrope"/>
                <a:cs typeface="Times New Roman" panose="02020603050405020304" pitchFamily="18" charset="0"/>
              </a:rPr>
              <a:t>Verwandte in direkter Linie</a:t>
            </a:r>
          </a:p>
          <a:p>
            <a:pPr marL="552450" indent="-285750">
              <a:lnSpc>
                <a:spcPct val="107000"/>
              </a:lnSpc>
              <a:buFontTx/>
              <a:buChar char="-"/>
              <a:tabLst>
                <a:tab pos="447675" algn="l"/>
              </a:tabLst>
            </a:pPr>
            <a:r>
              <a:rPr lang="de-CH" sz="1600" noProof="0" dirty="0">
                <a:latin typeface="Manrope" pitchFamily="2" charset="0"/>
                <a:ea typeface="Manrope"/>
                <a:cs typeface="Times New Roman" panose="02020603050405020304" pitchFamily="18" charset="0"/>
              </a:rPr>
              <a:t>Ehegatten und eingetragene </a:t>
            </a:r>
            <a:r>
              <a:rPr lang="de-CH" sz="1600" noProof="0" dirty="0" err="1">
                <a:latin typeface="Manrope" pitchFamily="2" charset="0"/>
                <a:ea typeface="Manrope"/>
                <a:cs typeface="Times New Roman" panose="02020603050405020304" pitchFamily="18" charset="0"/>
              </a:rPr>
              <a:t>Partner:innen</a:t>
            </a:r>
            <a:r>
              <a:rPr lang="de-CH" sz="1600" noProof="0" dirty="0">
                <a:solidFill>
                  <a:srgbClr val="D0445E"/>
                </a:solidFill>
                <a:latin typeface="Manrope" pitchFamily="2" charset="0"/>
                <a:ea typeface="Manrope"/>
                <a:cs typeface="Times New Roman" panose="02020603050405020304" pitchFamily="18" charset="0"/>
              </a:rPr>
              <a:t>*</a:t>
            </a:r>
          </a:p>
          <a:p>
            <a:pPr marL="552450" indent="-285750">
              <a:lnSpc>
                <a:spcPct val="107000"/>
              </a:lnSpc>
              <a:buFontTx/>
              <a:buChar char="-"/>
              <a:tabLst>
                <a:tab pos="447675" algn="l"/>
              </a:tabLst>
            </a:pPr>
            <a:r>
              <a:rPr lang="de-CH" sz="1600" noProof="0" dirty="0">
                <a:latin typeface="Manrope" pitchFamily="2" charset="0"/>
                <a:ea typeface="Manrope"/>
                <a:cs typeface="Times New Roman" panose="02020603050405020304" pitchFamily="18" charset="0"/>
              </a:rPr>
              <a:t>Verschwägerte ersten Grades (Schwiegervater oder -mutter und Schwiegersohn oder -tochter)</a:t>
            </a:r>
          </a:p>
          <a:p>
            <a:pPr marL="552450" indent="-285750">
              <a:lnSpc>
                <a:spcPct val="107000"/>
              </a:lnSpc>
              <a:spcAft>
                <a:spcPts val="800"/>
              </a:spcAft>
              <a:buFontTx/>
              <a:buChar char="-"/>
              <a:tabLst>
                <a:tab pos="447675" algn="l"/>
              </a:tabLst>
            </a:pPr>
            <a:r>
              <a:rPr lang="de-CH" sz="1600" noProof="0" dirty="0">
                <a:latin typeface="Manrope" pitchFamily="2" charset="0"/>
                <a:ea typeface="Manrope"/>
                <a:cs typeface="Times New Roman" panose="02020603050405020304" pitchFamily="18" charset="0"/>
              </a:rPr>
              <a:t>voll- und halbbürtige Geschwister</a:t>
            </a:r>
          </a:p>
        </p:txBody>
      </p:sp>
      <p:pic>
        <p:nvPicPr>
          <p:cNvPr id="5" name="Picture 2" descr="Stiftung Papiliorama – Papiliorama">
            <a:extLst>
              <a:ext uri="{FF2B5EF4-FFF2-40B4-BE49-F238E27FC236}">
                <a16:creationId xmlns:a16="http://schemas.microsoft.com/office/drawing/2014/main" id="{BD7CB46C-7132-6E15-D445-9B7C7A96655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7" name="Tableau 6">
            <a:extLst>
              <a:ext uri="{FF2B5EF4-FFF2-40B4-BE49-F238E27FC236}">
                <a16:creationId xmlns:a16="http://schemas.microsoft.com/office/drawing/2014/main" id="{3AE4C36C-D3FA-023A-C6BA-5ADEB599FCBE}"/>
              </a:ext>
            </a:extLst>
          </p:cNvPr>
          <p:cNvGraphicFramePr>
            <a:graphicFrameLocks noGrp="1"/>
          </p:cNvGraphicFramePr>
          <p:nvPr>
            <p:extLst>
              <p:ext uri="{D42A27DB-BD31-4B8C-83A1-F6EECF244321}">
                <p14:modId xmlns:p14="http://schemas.microsoft.com/office/powerpoint/2010/main" val="1574959807"/>
              </p:ext>
            </p:extLst>
          </p:nvPr>
        </p:nvGraphicFramePr>
        <p:xfrm>
          <a:off x="5334000" y="1327333"/>
          <a:ext cx="6785687" cy="4698778"/>
        </p:xfrm>
        <a:graphic>
          <a:graphicData uri="http://schemas.openxmlformats.org/drawingml/2006/table">
            <a:tbl>
              <a:tblPr firstRow="1" bandRow="1">
                <a:tableStyleId>{5C22544A-7EE6-4342-B048-85BDC9FD1C3A}</a:tableStyleId>
              </a:tblPr>
              <a:tblGrid>
                <a:gridCol w="1511949">
                  <a:extLst>
                    <a:ext uri="{9D8B030D-6E8A-4147-A177-3AD203B41FA5}">
                      <a16:colId xmlns:a16="http://schemas.microsoft.com/office/drawing/2014/main" val="3518137947"/>
                    </a:ext>
                  </a:extLst>
                </a:gridCol>
                <a:gridCol w="1926576">
                  <a:extLst>
                    <a:ext uri="{9D8B030D-6E8A-4147-A177-3AD203B41FA5}">
                      <a16:colId xmlns:a16="http://schemas.microsoft.com/office/drawing/2014/main" val="3501583256"/>
                    </a:ext>
                  </a:extLst>
                </a:gridCol>
                <a:gridCol w="1589248">
                  <a:extLst>
                    <a:ext uri="{9D8B030D-6E8A-4147-A177-3AD203B41FA5}">
                      <a16:colId xmlns:a16="http://schemas.microsoft.com/office/drawing/2014/main" val="776731021"/>
                    </a:ext>
                  </a:extLst>
                </a:gridCol>
                <a:gridCol w="1757914">
                  <a:extLst>
                    <a:ext uri="{9D8B030D-6E8A-4147-A177-3AD203B41FA5}">
                      <a16:colId xmlns:a16="http://schemas.microsoft.com/office/drawing/2014/main" val="3941993560"/>
                    </a:ext>
                  </a:extLst>
                </a:gridCol>
              </a:tblGrid>
              <a:tr h="457667">
                <a:tc>
                  <a:txBody>
                    <a:bodyPr/>
                    <a:lstStyle/>
                    <a:p>
                      <a:pPr algn="l" rtl="0"/>
                      <a:endParaRPr lang="de-CH" sz="1600" noProof="0" dirty="0"/>
                    </a:p>
                  </a:txBody>
                  <a:tcPr anchor="ctr">
                    <a:lnL w="12700" cmpd="sng">
                      <a:noFill/>
                    </a:lnL>
                    <a:lnR w="12700" cmpd="sng">
                      <a:noFill/>
                    </a:lnR>
                    <a:lnT w="12700" cmpd="sng">
                      <a:noFill/>
                    </a:lnT>
                    <a:lnB w="38100" cmpd="sng">
                      <a:noFill/>
                    </a:lnB>
                    <a:lnTlToBr w="12700" cmpd="sng">
                      <a:noFill/>
                      <a:prstDash val="solid"/>
                    </a:lnTlToBr>
                    <a:lnBlToTr w="12700" cmpd="sng">
                      <a:noFill/>
                      <a:prstDash val="solid"/>
                    </a:lnBlToTr>
                    <a:solidFill>
                      <a:schemeClr val="bg1"/>
                    </a:solidFill>
                  </a:tcPr>
                </a:tc>
                <a:tc>
                  <a:txBody>
                    <a:bodyPr/>
                    <a:lstStyle/>
                    <a:p>
                      <a:pPr algn="ctr"/>
                      <a:r>
                        <a:rPr lang="de-CH" sz="1600" noProof="0" dirty="0"/>
                        <a:t>Legislative (gesetzgebende Gewalt)</a:t>
                      </a:r>
                    </a:p>
                  </a:txBody>
                  <a:tcPr anchor="ctr">
                    <a:lnL w="12700" cmpd="sng">
                      <a:noFill/>
                    </a:lnL>
                    <a:solidFill>
                      <a:srgbClr val="D0445E"/>
                    </a:solidFill>
                  </a:tcPr>
                </a:tc>
                <a:tc>
                  <a:txBody>
                    <a:bodyPr/>
                    <a:lstStyle/>
                    <a:p>
                      <a:pPr algn="ctr"/>
                      <a:r>
                        <a:rPr lang="de-CH" sz="1600" noProof="0" dirty="0"/>
                        <a:t>Exekutive (ausführende Gewalt)</a:t>
                      </a:r>
                    </a:p>
                  </a:txBody>
                  <a:tcPr anchor="ctr">
                    <a:solidFill>
                      <a:srgbClr val="D0445E"/>
                    </a:solidFill>
                  </a:tcPr>
                </a:tc>
                <a:tc>
                  <a:txBody>
                    <a:bodyPr/>
                    <a:lstStyle/>
                    <a:p>
                      <a:pPr algn="ctr"/>
                      <a:r>
                        <a:rPr lang="de-CH" sz="1600" noProof="0" dirty="0"/>
                        <a:t>Judikative (</a:t>
                      </a:r>
                      <a:r>
                        <a:rPr lang="de-CH" sz="1600" noProof="0" dirty="0" err="1"/>
                        <a:t>rechtsprechende</a:t>
                      </a:r>
                      <a:r>
                        <a:rPr lang="de-CH" sz="1600" noProof="0" dirty="0"/>
                        <a:t> Gewalt)</a:t>
                      </a:r>
                    </a:p>
                  </a:txBody>
                  <a:tcPr anchor="ctr">
                    <a:solidFill>
                      <a:srgbClr val="D0445E"/>
                    </a:solidFill>
                  </a:tcPr>
                </a:tc>
                <a:extLst>
                  <a:ext uri="{0D108BD9-81ED-4DB2-BD59-A6C34878D82A}">
                    <a16:rowId xmlns:a16="http://schemas.microsoft.com/office/drawing/2014/main" val="3806293891"/>
                  </a:ext>
                </a:extLst>
              </a:tr>
              <a:tr h="1712984">
                <a:tc>
                  <a:txBody>
                    <a:bodyPr/>
                    <a:lstStyle/>
                    <a:p>
                      <a:pPr algn="ctr"/>
                      <a:r>
                        <a:rPr lang="de-CH" sz="1600" noProof="0" dirty="0"/>
                        <a:t>Bund</a:t>
                      </a:r>
                    </a:p>
                  </a:txBody>
                  <a:tcPr anchor="ctr">
                    <a:lnT w="38100" cmpd="sng">
                      <a:noFill/>
                    </a:lnT>
                  </a:tcPr>
                </a:tc>
                <a:tc>
                  <a:txBody>
                    <a:bodyPr/>
                    <a:lstStyle/>
                    <a:p>
                      <a:pPr algn="ctr"/>
                      <a:r>
                        <a:rPr lang="de-CH" sz="1600" noProof="0" dirty="0"/>
                        <a:t>Bundesversammlung (National- und Ständerat)</a:t>
                      </a:r>
                    </a:p>
                  </a:txBody>
                  <a:tcPr anchor="ctr"/>
                </a:tc>
                <a:tc>
                  <a:txBody>
                    <a:bodyPr/>
                    <a:lstStyle/>
                    <a:p>
                      <a:pPr algn="ctr"/>
                      <a:r>
                        <a:rPr lang="de-CH" sz="1600" noProof="0" dirty="0"/>
                        <a:t>Bundesrat</a:t>
                      </a:r>
                    </a:p>
                  </a:txBody>
                  <a:tcPr anchor="ctr"/>
                </a:tc>
                <a:tc>
                  <a:txBody>
                    <a:bodyPr/>
                    <a:lstStyle/>
                    <a:p>
                      <a:pPr algn="ctr"/>
                      <a:r>
                        <a:rPr lang="de-CH" sz="1600" noProof="0" dirty="0"/>
                        <a:t>Bundesgericht / </a:t>
                      </a:r>
                      <a:r>
                        <a:rPr lang="de-CH" sz="1600" noProof="0" dirty="0" err="1"/>
                        <a:t>Bundesver-waltungsgericht</a:t>
                      </a:r>
                      <a:r>
                        <a:rPr lang="de-CH" sz="1600" noProof="0" dirty="0"/>
                        <a:t> / Bundesstrafgericht / Bundespatent-gericht</a:t>
                      </a:r>
                    </a:p>
                  </a:txBody>
                  <a:tcPr anchor="ctr"/>
                </a:tc>
                <a:extLst>
                  <a:ext uri="{0D108BD9-81ED-4DB2-BD59-A6C34878D82A}">
                    <a16:rowId xmlns:a16="http://schemas.microsoft.com/office/drawing/2014/main" val="1688514795"/>
                  </a:ext>
                </a:extLst>
              </a:tr>
              <a:tr h="1172781">
                <a:tc>
                  <a:txBody>
                    <a:bodyPr/>
                    <a:lstStyle/>
                    <a:p>
                      <a:pPr algn="ctr"/>
                      <a:r>
                        <a:rPr lang="de-CH" sz="1600" noProof="0" dirty="0"/>
                        <a:t>Kanton</a:t>
                      </a:r>
                    </a:p>
                  </a:txBody>
                  <a:tcPr anchor="ctr"/>
                </a:tc>
                <a:tc>
                  <a:txBody>
                    <a:bodyPr/>
                    <a:lstStyle/>
                    <a:p>
                      <a:pPr algn="ctr"/>
                      <a:r>
                        <a:rPr lang="de-CH" sz="1600" noProof="0" dirty="0"/>
                        <a:t>Grosser Rat</a:t>
                      </a:r>
                    </a:p>
                  </a:txBody>
                  <a:tcPr anchor="ctr"/>
                </a:tc>
                <a:tc>
                  <a:txBody>
                    <a:bodyPr/>
                    <a:lstStyle/>
                    <a:p>
                      <a:pPr algn="ctr"/>
                      <a:r>
                        <a:rPr lang="de-CH" sz="1600" noProof="0" dirty="0"/>
                        <a:t>Staatsrat</a:t>
                      </a:r>
                    </a:p>
                  </a:txBody>
                  <a:tcPr anchor="ctr"/>
                </a:tc>
                <a:tc>
                  <a:txBody>
                    <a:bodyPr/>
                    <a:lstStyle/>
                    <a:p>
                      <a:pPr algn="ctr"/>
                      <a:r>
                        <a:rPr lang="de-CH" sz="1600" noProof="0" dirty="0"/>
                        <a:t>Kantonsgericht / Bezirksgericht / Friedensgericht / Oberamtsperson</a:t>
                      </a:r>
                    </a:p>
                  </a:txBody>
                  <a:tcPr anchor="ctr"/>
                </a:tc>
                <a:extLst>
                  <a:ext uri="{0D108BD9-81ED-4DB2-BD59-A6C34878D82A}">
                    <a16:rowId xmlns:a16="http://schemas.microsoft.com/office/drawing/2014/main" val="3182125126"/>
                  </a:ext>
                </a:extLst>
              </a:tr>
              <a:tr h="904717">
                <a:tc>
                  <a:txBody>
                    <a:bodyPr/>
                    <a:lstStyle/>
                    <a:p>
                      <a:pPr algn="ctr"/>
                      <a:r>
                        <a:rPr lang="de-CH" sz="1600" noProof="0" dirty="0"/>
                        <a:t>Gemeinde</a:t>
                      </a:r>
                    </a:p>
                  </a:txBody>
                  <a:tcPr anchor="ctr"/>
                </a:tc>
                <a:tc>
                  <a:txBody>
                    <a:bodyPr/>
                    <a:lstStyle/>
                    <a:p>
                      <a:pPr algn="ctr"/>
                      <a:r>
                        <a:rPr lang="de-CH" sz="1600" noProof="0" dirty="0"/>
                        <a:t>Gemeinde-versammlung oder Generalrat</a:t>
                      </a:r>
                    </a:p>
                  </a:txBody>
                  <a:tcPr anchor="ctr"/>
                </a:tc>
                <a:tc>
                  <a:txBody>
                    <a:bodyPr/>
                    <a:lstStyle/>
                    <a:p>
                      <a:pPr algn="ctr"/>
                      <a:r>
                        <a:rPr lang="de-CH" sz="1600" noProof="0" dirty="0"/>
                        <a:t>Gemeinderat</a:t>
                      </a:r>
                    </a:p>
                  </a:txBody>
                  <a:tcPr anchor="ctr"/>
                </a:tc>
                <a:tc>
                  <a:txBody>
                    <a:bodyPr/>
                    <a:lstStyle/>
                    <a:p>
                      <a:pPr algn="ctr"/>
                      <a:r>
                        <a:rPr lang="de-CH" sz="1600" noProof="0" dirty="0"/>
                        <a:t>–</a:t>
                      </a:r>
                    </a:p>
                  </a:txBody>
                  <a:tcPr anchor="ctr"/>
                </a:tc>
                <a:extLst>
                  <a:ext uri="{0D108BD9-81ED-4DB2-BD59-A6C34878D82A}">
                    <a16:rowId xmlns:a16="http://schemas.microsoft.com/office/drawing/2014/main" val="1235644284"/>
                  </a:ext>
                </a:extLst>
              </a:tr>
            </a:tbl>
          </a:graphicData>
        </a:graphic>
      </p:graphicFrame>
      <p:sp>
        <p:nvSpPr>
          <p:cNvPr id="8" name="ZoneTexte 7">
            <a:extLst>
              <a:ext uri="{FF2B5EF4-FFF2-40B4-BE49-F238E27FC236}">
                <a16:creationId xmlns:a16="http://schemas.microsoft.com/office/drawing/2014/main" id="{69943EE8-3E5D-821D-30CE-28BB6AD1FEAD}"/>
              </a:ext>
            </a:extLst>
          </p:cNvPr>
          <p:cNvSpPr txBox="1"/>
          <p:nvPr/>
        </p:nvSpPr>
        <p:spPr>
          <a:xfrm>
            <a:off x="1671039" y="5942175"/>
            <a:ext cx="3718830" cy="261610"/>
          </a:xfrm>
          <a:prstGeom prst="rect">
            <a:avLst/>
          </a:prstGeom>
          <a:noFill/>
        </p:spPr>
        <p:txBody>
          <a:bodyPr wrap="square" rtlCol="0">
            <a:spAutoFit/>
          </a:bodyPr>
          <a:lstStyle/>
          <a:p>
            <a:r>
              <a:rPr lang="de-CH" sz="1100" i="1" noProof="0" dirty="0">
                <a:solidFill>
                  <a:srgbClr val="D0445E"/>
                </a:solidFill>
                <a:latin typeface="Manrope"/>
              </a:rPr>
              <a:t>* sowie Personen in faktischer Lebensgemeinschaft (vgl. </a:t>
            </a:r>
            <a:r>
              <a:rPr lang="de-CH" sz="1100" i="1" noProof="0" dirty="0" err="1">
                <a:solidFill>
                  <a:srgbClr val="D0445E"/>
                </a:solidFill>
                <a:latin typeface="Manrope"/>
              </a:rPr>
              <a:t>nGG</a:t>
            </a:r>
            <a:r>
              <a:rPr lang="de-CH" sz="1100" i="1" noProof="0" dirty="0">
                <a:solidFill>
                  <a:srgbClr val="D0445E"/>
                </a:solidFill>
                <a:latin typeface="Manrope"/>
              </a:rPr>
              <a:t>)</a:t>
            </a:r>
          </a:p>
        </p:txBody>
      </p:sp>
      <p:sp>
        <p:nvSpPr>
          <p:cNvPr id="9" name="Ellipse 8">
            <a:extLst>
              <a:ext uri="{FF2B5EF4-FFF2-40B4-BE49-F238E27FC236}">
                <a16:creationId xmlns:a16="http://schemas.microsoft.com/office/drawing/2014/main" id="{5211AD79-9F05-6A2C-1242-C91074064BA2}"/>
              </a:ext>
            </a:extLst>
          </p:cNvPr>
          <p:cNvSpPr/>
          <p:nvPr/>
        </p:nvSpPr>
        <p:spPr>
          <a:xfrm>
            <a:off x="8896350" y="4991100"/>
            <a:ext cx="1390650" cy="951075"/>
          </a:xfrm>
          <a:prstGeom prst="ellipse">
            <a:avLst/>
          </a:prstGeom>
          <a:noFill/>
          <a:ln>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404049350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705EF-7AFA-F51C-2CD1-E1C561717F8D}"/>
            </a:ext>
          </a:extLst>
        </p:cNvPr>
        <p:cNvGrpSpPr/>
        <p:nvPr/>
      </p:nvGrpSpPr>
      <p:grpSpPr>
        <a:xfrm>
          <a:off x="0" y="0"/>
          <a:ext cx="0" cy="0"/>
          <a:chOff x="0" y="0"/>
          <a:chExt cx="0" cy="0"/>
        </a:xfrm>
      </p:grpSpPr>
      <p:sp>
        <p:nvSpPr>
          <p:cNvPr id="18" name="Titre 1">
            <a:extLst>
              <a:ext uri="{FF2B5EF4-FFF2-40B4-BE49-F238E27FC236}">
                <a16:creationId xmlns:a16="http://schemas.microsoft.com/office/drawing/2014/main" id="{70DF1264-87A6-19A6-7A55-2FC2FCDAAEA6}"/>
              </a:ext>
            </a:extLst>
          </p:cNvPr>
          <p:cNvSpPr>
            <a:spLocks noGrp="1"/>
          </p:cNvSpPr>
          <p:nvPr>
            <p:ph type="title"/>
          </p:nvPr>
        </p:nvSpPr>
        <p:spPr>
          <a:xfrm>
            <a:off x="429131" y="430220"/>
            <a:ext cx="11227599" cy="691866"/>
          </a:xfrm>
        </p:spPr>
        <p:txBody>
          <a:bodyPr>
            <a:noAutofit/>
          </a:bodyPr>
          <a:lstStyle/>
          <a:p>
            <a:r>
              <a:rPr lang="de-CH" dirty="0"/>
              <a:t>Der FGV ist von der Vorbereitung bis zur Umsetzung in jeder Gemeinde an den Arbeiten beteiligt</a:t>
            </a:r>
            <a:endParaRPr lang="fr-CH" dirty="0">
              <a:cs typeface="Arial" panose="020B0604020202020204" pitchFamily="34" charset="0"/>
            </a:endParaRPr>
          </a:p>
        </p:txBody>
      </p:sp>
      <p:sp>
        <p:nvSpPr>
          <p:cNvPr id="7" name="Flèche : pentagone 6">
            <a:extLst>
              <a:ext uri="{FF2B5EF4-FFF2-40B4-BE49-F238E27FC236}">
                <a16:creationId xmlns:a16="http://schemas.microsoft.com/office/drawing/2014/main" id="{87A2F6CD-1155-FDF1-F443-22F8A8EE5C2A}"/>
              </a:ext>
            </a:extLst>
          </p:cNvPr>
          <p:cNvSpPr/>
          <p:nvPr/>
        </p:nvSpPr>
        <p:spPr>
          <a:xfrm>
            <a:off x="233082" y="3083067"/>
            <a:ext cx="1133202" cy="691866"/>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dirty="0">
                <a:latin typeface="Manrope" pitchFamily="2" charset="0"/>
              </a:rPr>
              <a:t>Monitoring</a:t>
            </a:r>
          </a:p>
        </p:txBody>
      </p:sp>
      <p:sp>
        <p:nvSpPr>
          <p:cNvPr id="12" name="Flèche : pentagone 11">
            <a:extLst>
              <a:ext uri="{FF2B5EF4-FFF2-40B4-BE49-F238E27FC236}">
                <a16:creationId xmlns:a16="http://schemas.microsoft.com/office/drawing/2014/main" id="{6BC2C684-FFF9-5A7E-6245-90DE2BC80ACA}"/>
              </a:ext>
            </a:extLst>
          </p:cNvPr>
          <p:cNvSpPr/>
          <p:nvPr/>
        </p:nvSpPr>
        <p:spPr>
          <a:xfrm>
            <a:off x="1383359" y="3083066"/>
            <a:ext cx="1583960" cy="691866"/>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dirty="0">
                <a:latin typeface="Manrope" pitchFamily="2" charset="0"/>
              </a:rPr>
              <a:t>Begleitung der Kommissions-arbeit</a:t>
            </a:r>
          </a:p>
        </p:txBody>
      </p:sp>
      <p:sp>
        <p:nvSpPr>
          <p:cNvPr id="13" name="Flèche : pentagone 12">
            <a:extLst>
              <a:ext uri="{FF2B5EF4-FFF2-40B4-BE49-F238E27FC236}">
                <a16:creationId xmlns:a16="http://schemas.microsoft.com/office/drawing/2014/main" id="{1A9BAC20-7CDA-2BC0-E809-24E019E42643}"/>
              </a:ext>
            </a:extLst>
          </p:cNvPr>
          <p:cNvSpPr/>
          <p:nvPr/>
        </p:nvSpPr>
        <p:spPr>
          <a:xfrm>
            <a:off x="2967319" y="3083066"/>
            <a:ext cx="1685366" cy="691866"/>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latin typeface="Manrope" pitchFamily="2" charset="0"/>
              </a:rPr>
              <a:t>Ausarbeitung einer breit abgestützten Stellungnahme</a:t>
            </a:r>
          </a:p>
        </p:txBody>
      </p:sp>
      <p:sp>
        <p:nvSpPr>
          <p:cNvPr id="14" name="Flèche : pentagone 13">
            <a:extLst>
              <a:ext uri="{FF2B5EF4-FFF2-40B4-BE49-F238E27FC236}">
                <a16:creationId xmlns:a16="http://schemas.microsoft.com/office/drawing/2014/main" id="{2163C09A-6209-5861-83A5-9843DEB32002}"/>
              </a:ext>
            </a:extLst>
          </p:cNvPr>
          <p:cNvSpPr/>
          <p:nvPr/>
        </p:nvSpPr>
        <p:spPr>
          <a:xfrm>
            <a:off x="4661646" y="3083066"/>
            <a:ext cx="1434354" cy="691866"/>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dirty="0">
                <a:latin typeface="Manrope" pitchFamily="2" charset="0"/>
              </a:rPr>
              <a:t>Parl. und politische Begleitung</a:t>
            </a:r>
          </a:p>
        </p:txBody>
      </p:sp>
      <p:sp>
        <p:nvSpPr>
          <p:cNvPr id="19" name="Organigramme : Décision 18">
            <a:extLst>
              <a:ext uri="{FF2B5EF4-FFF2-40B4-BE49-F238E27FC236}">
                <a16:creationId xmlns:a16="http://schemas.microsoft.com/office/drawing/2014/main" id="{0A5A4A67-E6F5-5A9E-AC76-62F0C2575DAB}"/>
              </a:ext>
            </a:extLst>
          </p:cNvPr>
          <p:cNvSpPr/>
          <p:nvPr/>
        </p:nvSpPr>
        <p:spPr>
          <a:xfrm>
            <a:off x="6113075" y="3281081"/>
            <a:ext cx="315460" cy="295835"/>
          </a:xfrm>
          <a:prstGeom prst="flowChartDecision">
            <a:avLst/>
          </a:prstGeom>
          <a:solidFill>
            <a:schemeClr val="tx1">
              <a:lumMod val="50000"/>
              <a:lumOff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
        <p:nvSpPr>
          <p:cNvPr id="22" name="Flèche : pentagone 21">
            <a:extLst>
              <a:ext uri="{FF2B5EF4-FFF2-40B4-BE49-F238E27FC236}">
                <a16:creationId xmlns:a16="http://schemas.microsoft.com/office/drawing/2014/main" id="{298ECFE4-925D-0860-33AA-D8DE4ECF2381}"/>
              </a:ext>
            </a:extLst>
          </p:cNvPr>
          <p:cNvSpPr/>
          <p:nvPr/>
        </p:nvSpPr>
        <p:spPr>
          <a:xfrm>
            <a:off x="6419574" y="1785290"/>
            <a:ext cx="2239485" cy="691866"/>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latin typeface="Manrope" pitchFamily="2" charset="0"/>
              </a:rPr>
              <a:t>Kurse</a:t>
            </a:r>
          </a:p>
        </p:txBody>
      </p:sp>
      <p:sp>
        <p:nvSpPr>
          <p:cNvPr id="23" name="Flèche : pentagone 22">
            <a:extLst>
              <a:ext uri="{FF2B5EF4-FFF2-40B4-BE49-F238E27FC236}">
                <a16:creationId xmlns:a16="http://schemas.microsoft.com/office/drawing/2014/main" id="{794FC907-BE6E-B032-DE48-5821D52C2B21}"/>
              </a:ext>
            </a:extLst>
          </p:cNvPr>
          <p:cNvSpPr/>
          <p:nvPr/>
        </p:nvSpPr>
        <p:spPr>
          <a:xfrm>
            <a:off x="6428535" y="2661726"/>
            <a:ext cx="2239485" cy="691866"/>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latin typeface="Manrope" pitchFamily="2" charset="0"/>
              </a:rPr>
              <a:t>Hilfsmittel, Vorlagen und weitere Ressourcen</a:t>
            </a:r>
          </a:p>
        </p:txBody>
      </p:sp>
      <p:sp>
        <p:nvSpPr>
          <p:cNvPr id="24" name="Flèche : pentagone 23">
            <a:extLst>
              <a:ext uri="{FF2B5EF4-FFF2-40B4-BE49-F238E27FC236}">
                <a16:creationId xmlns:a16="http://schemas.microsoft.com/office/drawing/2014/main" id="{5476469A-6883-C41E-58DC-05B6F83C393F}"/>
              </a:ext>
            </a:extLst>
          </p:cNvPr>
          <p:cNvSpPr/>
          <p:nvPr/>
        </p:nvSpPr>
        <p:spPr>
          <a:xfrm>
            <a:off x="6428535" y="3511634"/>
            <a:ext cx="2239485" cy="691866"/>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latin typeface="Manrope" pitchFamily="2" charset="0"/>
              </a:rPr>
              <a:t>Aktualisierung der FGV-Wissensdatenbank</a:t>
            </a:r>
          </a:p>
        </p:txBody>
      </p:sp>
      <p:sp>
        <p:nvSpPr>
          <p:cNvPr id="25" name="Flèche : pentagone 24">
            <a:extLst>
              <a:ext uri="{FF2B5EF4-FFF2-40B4-BE49-F238E27FC236}">
                <a16:creationId xmlns:a16="http://schemas.microsoft.com/office/drawing/2014/main" id="{C3C7B0C3-A8E8-96D1-7428-CAB333DF40E5}"/>
              </a:ext>
            </a:extLst>
          </p:cNvPr>
          <p:cNvSpPr/>
          <p:nvPr/>
        </p:nvSpPr>
        <p:spPr>
          <a:xfrm>
            <a:off x="9407437" y="2670689"/>
            <a:ext cx="2239485" cy="691866"/>
          </a:xfrm>
          <a:prstGeom prst="homePlate">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solidFill>
                  <a:schemeClr val="tx1"/>
                </a:solidFill>
                <a:latin typeface="Manrope" pitchFamily="2" charset="0"/>
              </a:rPr>
              <a:t>Umsetzung in jeder Gemeinde</a:t>
            </a:r>
          </a:p>
        </p:txBody>
      </p:sp>
      <p:cxnSp>
        <p:nvCxnSpPr>
          <p:cNvPr id="27" name="Connecteur droit 26">
            <a:extLst>
              <a:ext uri="{FF2B5EF4-FFF2-40B4-BE49-F238E27FC236}">
                <a16:creationId xmlns:a16="http://schemas.microsoft.com/office/drawing/2014/main" id="{1D3AF1C7-BFAF-A033-14FD-C126006B8BA8}"/>
              </a:ext>
            </a:extLst>
          </p:cNvPr>
          <p:cNvCxnSpPr>
            <a:cxnSpLocks/>
            <a:stCxn id="25" idx="1"/>
            <a:endCxn id="23" idx="3"/>
          </p:cNvCxnSpPr>
          <p:nvPr/>
        </p:nvCxnSpPr>
        <p:spPr>
          <a:xfrm flipH="1" flipV="1">
            <a:off x="8668020" y="3007659"/>
            <a:ext cx="739417" cy="89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8" name="Connecteur droit 27">
            <a:extLst>
              <a:ext uri="{FF2B5EF4-FFF2-40B4-BE49-F238E27FC236}">
                <a16:creationId xmlns:a16="http://schemas.microsoft.com/office/drawing/2014/main" id="{DD63D46C-9E49-44FC-EF5F-9B8158C66B40}"/>
              </a:ext>
            </a:extLst>
          </p:cNvPr>
          <p:cNvCxnSpPr>
            <a:cxnSpLocks/>
          </p:cNvCxnSpPr>
          <p:nvPr/>
        </p:nvCxnSpPr>
        <p:spPr>
          <a:xfrm>
            <a:off x="8945933" y="2131223"/>
            <a:ext cx="0" cy="256728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9" name="Connecteur droit 28">
            <a:extLst>
              <a:ext uri="{FF2B5EF4-FFF2-40B4-BE49-F238E27FC236}">
                <a16:creationId xmlns:a16="http://schemas.microsoft.com/office/drawing/2014/main" id="{87A2E9F4-AD6A-2EA4-249C-9CC077E72165}"/>
              </a:ext>
            </a:extLst>
          </p:cNvPr>
          <p:cNvCxnSpPr>
            <a:cxnSpLocks/>
            <a:endCxn id="22" idx="3"/>
          </p:cNvCxnSpPr>
          <p:nvPr/>
        </p:nvCxnSpPr>
        <p:spPr>
          <a:xfrm flipH="1">
            <a:off x="8659059" y="2131223"/>
            <a:ext cx="286874"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0" name="Connecteur droit 29">
            <a:extLst>
              <a:ext uri="{FF2B5EF4-FFF2-40B4-BE49-F238E27FC236}">
                <a16:creationId xmlns:a16="http://schemas.microsoft.com/office/drawing/2014/main" id="{31CEB35F-E11E-F41F-EB7F-9AB945AA00B9}"/>
              </a:ext>
            </a:extLst>
          </p:cNvPr>
          <p:cNvCxnSpPr>
            <a:cxnSpLocks/>
            <a:endCxn id="24" idx="3"/>
          </p:cNvCxnSpPr>
          <p:nvPr/>
        </p:nvCxnSpPr>
        <p:spPr>
          <a:xfrm flipH="1">
            <a:off x="8668020" y="3857567"/>
            <a:ext cx="277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31" name="Flèche : pentagone 30">
            <a:extLst>
              <a:ext uri="{FF2B5EF4-FFF2-40B4-BE49-F238E27FC236}">
                <a16:creationId xmlns:a16="http://schemas.microsoft.com/office/drawing/2014/main" id="{E673AC49-B8F6-0025-901A-7B953F5608F9}"/>
              </a:ext>
            </a:extLst>
          </p:cNvPr>
          <p:cNvSpPr/>
          <p:nvPr/>
        </p:nvSpPr>
        <p:spPr>
          <a:xfrm>
            <a:off x="6419573" y="4352579"/>
            <a:ext cx="2239485" cy="691866"/>
          </a:xfrm>
          <a:prstGeom prst="homePlate">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sz="1200">
                <a:latin typeface="Manrope" pitchFamily="2" charset="0"/>
              </a:rPr>
              <a:t>Networking und Austausch</a:t>
            </a:r>
          </a:p>
        </p:txBody>
      </p:sp>
      <p:cxnSp>
        <p:nvCxnSpPr>
          <p:cNvPr id="32" name="Connecteur droit 31">
            <a:extLst>
              <a:ext uri="{FF2B5EF4-FFF2-40B4-BE49-F238E27FC236}">
                <a16:creationId xmlns:a16="http://schemas.microsoft.com/office/drawing/2014/main" id="{5185B92D-D845-9580-5E05-581CAFB1686D}"/>
              </a:ext>
            </a:extLst>
          </p:cNvPr>
          <p:cNvCxnSpPr>
            <a:cxnSpLocks/>
          </p:cNvCxnSpPr>
          <p:nvPr/>
        </p:nvCxnSpPr>
        <p:spPr>
          <a:xfrm flipH="1">
            <a:off x="8668020" y="4710220"/>
            <a:ext cx="277913"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9085290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5E03FC8-88B5-1141-F92C-182E013CD00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E5B1F29-986B-4E55-EAAD-CD85DB37D71B}"/>
              </a:ext>
            </a:extLst>
          </p:cNvPr>
          <p:cNvSpPr>
            <a:spLocks noGrp="1"/>
          </p:cNvSpPr>
          <p:nvPr>
            <p:ph type="title"/>
          </p:nvPr>
        </p:nvSpPr>
        <p:spPr>
          <a:xfrm>
            <a:off x="429131" y="450098"/>
            <a:ext cx="11227599" cy="691866"/>
          </a:xfrm>
        </p:spPr>
        <p:txBody>
          <a:bodyPr/>
          <a:lstStyle/>
          <a:p>
            <a:r>
              <a:rPr lang="de-CH" noProof="0" dirty="0"/>
              <a:t>Programm</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5A018070-1A07-B21B-B147-CD16A2BEB8E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pic>
        <p:nvPicPr>
          <p:cNvPr id="7" name="Picture 2" descr="Stiftung Papiliorama – Papiliorama">
            <a:extLst>
              <a:ext uri="{FF2B5EF4-FFF2-40B4-BE49-F238E27FC236}">
                <a16:creationId xmlns:a16="http://schemas.microsoft.com/office/drawing/2014/main" id="{6BBB429A-206A-7834-B9EC-E77E4A4142ED}"/>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4">
            <a:extLst>
              <a:ext uri="{FF2B5EF4-FFF2-40B4-BE49-F238E27FC236}">
                <a16:creationId xmlns:a16="http://schemas.microsoft.com/office/drawing/2014/main" id="{8461D51F-657E-F1F4-AAB1-472034ED4863}"/>
              </a:ext>
            </a:extLst>
          </p:cNvPr>
          <p:cNvSpPr txBox="1">
            <a:spLocks/>
          </p:cNvSpPr>
          <p:nvPr/>
        </p:nvSpPr>
        <p:spPr>
          <a:xfrm>
            <a:off x="429131" y="1556405"/>
            <a:ext cx="11340082" cy="43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de-CH" sz="1800" noProof="0" dirty="0">
                <a:latin typeface="Manrope" pitchFamily="2" charset="0"/>
              </a:rPr>
              <a:t>Begrüssung und Zielsetzung</a:t>
            </a:r>
          </a:p>
          <a:p>
            <a:pPr marL="342900" indent="-342900">
              <a:lnSpc>
                <a:spcPct val="120000"/>
              </a:lnSpc>
              <a:buFont typeface="+mj-lt"/>
              <a:buAutoNum type="arabicPeriod"/>
            </a:pPr>
            <a:r>
              <a:rPr lang="de-CH" sz="1800" noProof="0" dirty="0">
                <a:latin typeface="Manrope" pitchFamily="2" charset="0"/>
              </a:rPr>
              <a:t>Der rechtliche Rahmen für die Tätigkeit des Gemeinderats</a:t>
            </a:r>
          </a:p>
          <a:p>
            <a:pPr marL="342900" indent="-342900">
              <a:lnSpc>
                <a:spcPct val="120000"/>
              </a:lnSpc>
              <a:buFont typeface="+mj-lt"/>
              <a:buAutoNum type="arabicPeriod"/>
            </a:pPr>
            <a:r>
              <a:rPr lang="de-CH" sz="1800" b="1" noProof="0" dirty="0">
                <a:latin typeface="Manrope" pitchFamily="2" charset="0"/>
              </a:rPr>
              <a:t>Rolle und Aufgaben des Gemeinderats</a:t>
            </a:r>
          </a:p>
          <a:p>
            <a:pPr marL="342900" indent="-342900">
              <a:lnSpc>
                <a:spcPct val="120000"/>
              </a:lnSpc>
              <a:buFont typeface="+mj-lt"/>
              <a:buAutoNum type="arabicPeriod"/>
            </a:pPr>
            <a:r>
              <a:rPr lang="de-CH" sz="1800" noProof="0" dirty="0">
                <a:latin typeface="Manrope" pitchFamily="2" charset="0"/>
              </a:rPr>
              <a:t>Die Grundsätze für die Tätigkeit des Gemeinderats</a:t>
            </a:r>
          </a:p>
          <a:p>
            <a:pPr marL="342900" indent="-342900">
              <a:lnSpc>
                <a:spcPct val="120000"/>
              </a:lnSpc>
              <a:buFont typeface="+mj-lt"/>
              <a:buAutoNum type="arabicPeriod"/>
            </a:pPr>
            <a:r>
              <a:rPr lang="de-CH" sz="1800" noProof="0" dirty="0">
                <a:latin typeface="Manrope" pitchFamily="2" charset="0"/>
              </a:rPr>
              <a:t>Beziehungen zwischen Gemeinderat und Gemeindeverwaltung</a:t>
            </a:r>
          </a:p>
          <a:p>
            <a:pPr marL="342900" indent="-342900">
              <a:lnSpc>
                <a:spcPct val="120000"/>
              </a:lnSpc>
              <a:buFont typeface="+mj-lt"/>
              <a:buAutoNum type="arabicPeriod"/>
            </a:pPr>
            <a:r>
              <a:rPr lang="de-CH" sz="1800" noProof="0" dirty="0">
                <a:latin typeface="Manrope" pitchFamily="2" charset="0"/>
              </a:rPr>
              <a:t>Beziehungen zu anderen Gemeinden / zur Region (zum Bezirk)</a:t>
            </a:r>
          </a:p>
          <a:p>
            <a:pPr marL="342900" indent="-342900">
              <a:lnSpc>
                <a:spcPct val="120000"/>
              </a:lnSpc>
              <a:buFont typeface="+mj-lt"/>
              <a:buAutoNum type="arabicPeriod"/>
            </a:pPr>
            <a:r>
              <a:rPr lang="de-CH" sz="1800" noProof="0" dirty="0">
                <a:latin typeface="Manrope" pitchFamily="2" charset="0"/>
              </a:rPr>
              <a:t>Aufsicht</a:t>
            </a:r>
          </a:p>
          <a:p>
            <a:pPr marL="342900" indent="-342900">
              <a:lnSpc>
                <a:spcPct val="120000"/>
              </a:lnSpc>
              <a:buFont typeface="+mj-lt"/>
              <a:buAutoNum type="arabicPeriod"/>
            </a:pPr>
            <a:r>
              <a:rPr lang="de-CH" sz="1800" noProof="0" dirty="0">
                <a:latin typeface="Manrope" pitchFamily="2" charset="0"/>
              </a:rPr>
              <a:t>Diskussion und Abschluss</a:t>
            </a:r>
          </a:p>
          <a:p>
            <a:pPr marL="0" indent="0">
              <a:buNone/>
            </a:pPr>
            <a:endParaRPr lang="de-CH" noProof="0" dirty="0">
              <a:solidFill>
                <a:srgbClr val="666666"/>
              </a:solidFill>
            </a:endParaRPr>
          </a:p>
        </p:txBody>
      </p:sp>
      <p:sp>
        <p:nvSpPr>
          <p:cNvPr id="2" name="Flèche : pentagone 1">
            <a:extLst>
              <a:ext uri="{FF2B5EF4-FFF2-40B4-BE49-F238E27FC236}">
                <a16:creationId xmlns:a16="http://schemas.microsoft.com/office/drawing/2014/main" id="{239B6699-A359-7646-1675-466251FDCB13}"/>
              </a:ext>
            </a:extLst>
          </p:cNvPr>
          <p:cNvSpPr/>
          <p:nvPr/>
        </p:nvSpPr>
        <p:spPr>
          <a:xfrm>
            <a:off x="0" y="2593780"/>
            <a:ext cx="362456" cy="208514"/>
          </a:xfrm>
          <a:prstGeom prst="homePlate">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16770967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1E771-33EC-EE5E-0E7B-3D56E36AD73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6FAED71F-A24A-69E9-20F7-65077C7D6A38}"/>
              </a:ext>
            </a:extLst>
          </p:cNvPr>
          <p:cNvSpPr>
            <a:spLocks noGrp="1"/>
          </p:cNvSpPr>
          <p:nvPr>
            <p:ph type="title"/>
          </p:nvPr>
        </p:nvSpPr>
        <p:spPr>
          <a:xfrm>
            <a:off x="429131" y="450097"/>
            <a:ext cx="11227599" cy="767399"/>
          </a:xfrm>
        </p:spPr>
        <p:txBody>
          <a:bodyPr/>
          <a:lstStyle/>
          <a:p>
            <a:pPr>
              <a:tabLst>
                <a:tab pos="361950" algn="l"/>
              </a:tabLst>
            </a:pPr>
            <a:r>
              <a:rPr lang="de-CH" noProof="0" dirty="0"/>
              <a:t>3. 	Rolle und Aufgaben des Gemeinderats</a:t>
            </a:r>
            <a:br>
              <a:rPr lang="de-CH" noProof="0" dirty="0"/>
            </a:br>
            <a:r>
              <a:rPr lang="de-CH" noProof="0" dirty="0"/>
              <a:t>	</a:t>
            </a:r>
            <a:r>
              <a:rPr lang="de-CH" b="0" i="1" noProof="0" dirty="0"/>
              <a:t>Die verschiedenen Rollen im Gemeinderat</a:t>
            </a:r>
          </a:p>
        </p:txBody>
      </p:sp>
      <p:pic>
        <p:nvPicPr>
          <p:cNvPr id="6" name="Image 5" descr="Une image contenant Police, Graphique, noir, logo&#10;&#10;Description générée automatiquement">
            <a:extLst>
              <a:ext uri="{FF2B5EF4-FFF2-40B4-BE49-F238E27FC236}">
                <a16:creationId xmlns:a16="http://schemas.microsoft.com/office/drawing/2014/main" id="{3C2721A6-A800-2889-07BB-43B431402F8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15C38851-9257-CBEE-8EF1-44BBCCBEE29B}"/>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5F22AA3B-50AF-F9C9-16CB-DA13D9043997}"/>
              </a:ext>
            </a:extLst>
          </p:cNvPr>
          <p:cNvSpPr txBox="1"/>
          <p:nvPr/>
        </p:nvSpPr>
        <p:spPr>
          <a:xfrm>
            <a:off x="511642" y="2581276"/>
            <a:ext cx="11037807" cy="3960380"/>
          </a:xfrm>
          <a:prstGeom prst="rect">
            <a:avLst/>
          </a:prstGeom>
          <a:noFill/>
        </p:spPr>
        <p:txBody>
          <a:bodyPr wrap="square">
            <a:spAutoFit/>
          </a:bodyPr>
          <a:lstStyle/>
          <a:p>
            <a:pPr>
              <a:lnSpc>
                <a:spcPct val="107000"/>
              </a:lnSpc>
              <a:spcAft>
                <a:spcPts val="800"/>
              </a:spcAft>
            </a:pPr>
            <a:r>
              <a:rPr lang="de-CH" sz="1600" noProof="0" dirty="0">
                <a:latin typeface="Manrope" pitchFamily="2" charset="0"/>
                <a:ea typeface="Manrope"/>
                <a:cs typeface="Times New Roman" panose="02020603050405020304" pitchFamily="18" charset="0"/>
              </a:rPr>
              <a:t>Die Entscheide des Gemeinderats werden von all seinen Mitgliedern getroffen. In diesem Sinn sind alle Mitglieder des Gemeinderats gleich und </a:t>
            </a:r>
            <a:r>
              <a:rPr lang="de-CH" sz="1600" b="1" noProof="0" dirty="0">
                <a:latin typeface="Manrope" pitchFamily="2" charset="0"/>
                <a:ea typeface="Manrope"/>
                <a:cs typeface="Times New Roman" panose="02020603050405020304" pitchFamily="18" charset="0"/>
              </a:rPr>
              <a:t>verfügen über das gleiche Gewicht</a:t>
            </a:r>
            <a:r>
              <a:rPr lang="de-CH" sz="1600" noProof="0" dirty="0">
                <a:latin typeface="Manrope" pitchFamily="2" charset="0"/>
                <a:ea typeface="Manrope"/>
                <a:cs typeface="Times New Roman" panose="02020603050405020304" pitchFamily="18" charset="0"/>
              </a:rPr>
              <a:t>. Bei Stimmengleichheit gibt der/die </a:t>
            </a:r>
            <a:r>
              <a:rPr lang="de-CH" sz="1600" noProof="0" dirty="0" err="1">
                <a:latin typeface="Manrope" pitchFamily="2" charset="0"/>
                <a:ea typeface="Manrope"/>
                <a:cs typeface="Times New Roman" panose="02020603050405020304" pitchFamily="18" charset="0"/>
              </a:rPr>
              <a:t>Präsident:in</a:t>
            </a:r>
            <a:r>
              <a:rPr lang="de-CH" sz="1600" noProof="0" dirty="0">
                <a:latin typeface="Manrope" pitchFamily="2" charset="0"/>
                <a:ea typeface="Manrope"/>
                <a:cs typeface="Times New Roman" panose="02020603050405020304" pitchFamily="18" charset="0"/>
              </a:rPr>
              <a:t> den Stichentscheid (</a:t>
            </a:r>
            <a:r>
              <a:rPr lang="de-CH" sz="1600" noProof="0" dirty="0">
                <a:solidFill>
                  <a:srgbClr val="D0445E"/>
                </a:solidFill>
                <a:latin typeface="Manrope" pitchFamily="2" charset="0"/>
                <a:ea typeface="Manrope"/>
                <a:cs typeface="Times New Roman" panose="02020603050405020304" pitchFamily="18" charset="0"/>
              </a:rPr>
              <a:t>Art. 64 Abs. 3 GG</a:t>
            </a:r>
            <a:r>
              <a:rPr lang="de-CH" sz="1600" noProof="0" dirty="0">
                <a:latin typeface="Manrope" pitchFamily="2" charset="0"/>
                <a:ea typeface="Manrope"/>
                <a:cs typeface="Times New Roman" panose="02020603050405020304" pitchFamily="18" charset="0"/>
              </a:rPr>
              <a:t>).</a:t>
            </a:r>
          </a:p>
          <a:p>
            <a:pPr>
              <a:lnSpc>
                <a:spcPct val="107000"/>
              </a:lnSpc>
              <a:spcAft>
                <a:spcPts val="800"/>
              </a:spcAft>
            </a:pPr>
            <a:r>
              <a:rPr lang="de-CH" sz="1600" noProof="0" dirty="0">
                <a:effectLst/>
                <a:latin typeface="Manrope" pitchFamily="2" charset="0"/>
                <a:ea typeface="Manrope"/>
                <a:cs typeface="Times New Roman" panose="02020603050405020304" pitchFamily="18" charset="0"/>
              </a:rPr>
              <a:t>Der/Die </a:t>
            </a:r>
            <a:r>
              <a:rPr lang="de-CH" sz="1600" noProof="0" dirty="0" err="1">
                <a:effectLst/>
                <a:latin typeface="Manrope" pitchFamily="2" charset="0"/>
                <a:ea typeface="Manrope"/>
                <a:cs typeface="Times New Roman" panose="02020603050405020304" pitchFamily="18" charset="0"/>
              </a:rPr>
              <a:t>Gemeindepräsident:in</a:t>
            </a:r>
            <a:r>
              <a:rPr lang="de-CH" sz="1600" noProof="0" dirty="0">
                <a:effectLst/>
                <a:latin typeface="Manrope" pitchFamily="2" charset="0"/>
                <a:ea typeface="Manrope"/>
                <a:cs typeface="Times New Roman" panose="02020603050405020304" pitchFamily="18" charset="0"/>
              </a:rPr>
              <a:t> hat jedoch </a:t>
            </a:r>
            <a:r>
              <a:rPr lang="de-CH" sz="1600" b="1" noProof="0" dirty="0">
                <a:effectLst/>
                <a:latin typeface="Manrope" pitchFamily="2" charset="0"/>
                <a:ea typeface="Manrope"/>
                <a:cs typeface="Times New Roman" panose="02020603050405020304" pitchFamily="18" charset="0"/>
              </a:rPr>
              <a:t>eine besondere Rolle und Verantwortung</a:t>
            </a:r>
            <a:r>
              <a:rPr lang="de-CH" sz="1600" noProof="0" dirty="0">
                <a:effectLst/>
                <a:latin typeface="Manrope" pitchFamily="2" charset="0"/>
                <a:ea typeface="Manrope"/>
                <a:cs typeface="Times New Roman" panose="02020603050405020304" pitchFamily="18" charset="0"/>
              </a:rPr>
              <a:t>: </a:t>
            </a:r>
            <a:r>
              <a:rPr lang="de-CH" sz="1600" noProof="0" dirty="0">
                <a:solidFill>
                  <a:srgbClr val="D0445E"/>
                </a:solidFill>
                <a:effectLst/>
                <a:latin typeface="Manrope" pitchFamily="2" charset="0"/>
                <a:ea typeface="Manrope"/>
                <a:cs typeface="Times New Roman" panose="02020603050405020304" pitchFamily="18" charset="0"/>
              </a:rPr>
              <a:t>Art. 61a GG</a:t>
            </a:r>
            <a:r>
              <a:rPr lang="de-CH" sz="1600" noProof="0" dirty="0">
                <a:effectLst/>
                <a:latin typeface="Manrope" pitchFamily="2" charset="0"/>
                <a:ea typeface="Manrope"/>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Er/Sie leitet die Gemeinderatssitzungen.</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Er/Sie sorgt für den einwandfreien Ratsbetrieb und das gute Funktionieren der Gemeindeverwaltung.</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Er/Sie ergreift bei Unregelmässigkeiten die nötigen Massnahmen (vgl. </a:t>
            </a:r>
            <a:r>
              <a:rPr lang="de-CH" sz="1600" noProof="0" dirty="0">
                <a:solidFill>
                  <a:srgbClr val="D0445E"/>
                </a:solidFill>
                <a:latin typeface="Manrope" pitchFamily="2" charset="0"/>
                <a:ea typeface="Manrope"/>
                <a:cs typeface="Times New Roman" panose="02020603050405020304" pitchFamily="18" charset="0"/>
              </a:rPr>
              <a:t>Kapitel «Aufsicht» unten</a:t>
            </a:r>
            <a:r>
              <a:rPr lang="de-CH" sz="1600" noProof="0" dirty="0">
                <a:latin typeface="Manrope" pitchFamily="2" charset="0"/>
                <a:ea typeface="Manrope"/>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Wenn die Gemeindepräsidentin oder der Gemeindepräsident abwesend ist oder in den Ausstand tritt, wird sie oder er durch die Vizegemeindepräsidentin oder den Vizegemeindepräsidenten oder bei Verhinderung durch ein anderes vom Gemeinderat bestimmtes Ratsmitglied vertreten.</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Er/Sie führt den Vorsitz der Gemeindeversammlung (Art. 13 GG).</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31E5A1CE-B0DC-C788-F1D2-BBDB3FE67230}"/>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 coins arrondis 6">
            <a:extLst>
              <a:ext uri="{FF2B5EF4-FFF2-40B4-BE49-F238E27FC236}">
                <a16:creationId xmlns:a16="http://schemas.microsoft.com/office/drawing/2014/main" id="{DE38F3BA-65D3-E6C4-683B-A09F3171B54C}"/>
              </a:ext>
            </a:extLst>
          </p:cNvPr>
          <p:cNvSpPr/>
          <p:nvPr/>
        </p:nvSpPr>
        <p:spPr>
          <a:xfrm>
            <a:off x="1223766" y="1368334"/>
            <a:ext cx="2506015" cy="1062106"/>
          </a:xfrm>
          <a:prstGeom prst="roundRect">
            <a:avLst/>
          </a:prstGeom>
          <a:solidFill>
            <a:srgbClr val="D0445E"/>
          </a:solidFill>
          <a:ln>
            <a:solidFill>
              <a:srgbClr val="ED6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err="1">
                <a:solidFill>
                  <a:schemeClr val="tx1"/>
                </a:solidFill>
                <a:latin typeface="Manrope" pitchFamily="2" charset="0"/>
              </a:rPr>
              <a:t>Gemeindepräsident:in</a:t>
            </a:r>
            <a:endParaRPr lang="de-CH" noProof="0" dirty="0">
              <a:solidFill>
                <a:schemeClr val="tx1"/>
              </a:solidFill>
              <a:latin typeface="Manrope" pitchFamily="2" charset="0"/>
            </a:endParaRPr>
          </a:p>
        </p:txBody>
      </p:sp>
      <p:sp>
        <p:nvSpPr>
          <p:cNvPr id="9" name="Rectangle : coins arrondis 12">
            <a:extLst>
              <a:ext uri="{FF2B5EF4-FFF2-40B4-BE49-F238E27FC236}">
                <a16:creationId xmlns:a16="http://schemas.microsoft.com/office/drawing/2014/main" id="{C9197C05-14C7-8AE2-6E36-13E908D34E3D}"/>
              </a:ext>
            </a:extLst>
          </p:cNvPr>
          <p:cNvSpPr/>
          <p:nvPr/>
        </p:nvSpPr>
        <p:spPr>
          <a:xfrm>
            <a:off x="4752779" y="1368334"/>
            <a:ext cx="2710702" cy="1062106"/>
          </a:xfrm>
          <a:prstGeom prst="roundRect">
            <a:avLst/>
          </a:prstGeom>
          <a:solidFill>
            <a:srgbClr val="ED6964"/>
          </a:solidFill>
          <a:ln>
            <a:solidFill>
              <a:srgbClr val="ED6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err="1">
                <a:solidFill>
                  <a:schemeClr val="tx1"/>
                </a:solidFill>
                <a:latin typeface="Manrope" pitchFamily="2" charset="0"/>
              </a:rPr>
              <a:t>Vizegemeindepräsident:in</a:t>
            </a:r>
            <a:endParaRPr lang="de-CH" noProof="0" dirty="0">
              <a:solidFill>
                <a:schemeClr val="tx1"/>
              </a:solidFill>
              <a:latin typeface="Manrope" pitchFamily="2" charset="0"/>
            </a:endParaRPr>
          </a:p>
        </p:txBody>
      </p:sp>
      <p:sp>
        <p:nvSpPr>
          <p:cNvPr id="10" name="Rectangle : coins arrondis 13">
            <a:extLst>
              <a:ext uri="{FF2B5EF4-FFF2-40B4-BE49-F238E27FC236}">
                <a16:creationId xmlns:a16="http://schemas.microsoft.com/office/drawing/2014/main" id="{5035D9F7-414E-4526-E1D1-132BFB7057BB}"/>
              </a:ext>
            </a:extLst>
          </p:cNvPr>
          <p:cNvSpPr/>
          <p:nvPr/>
        </p:nvSpPr>
        <p:spPr>
          <a:xfrm>
            <a:off x="8281792" y="1368334"/>
            <a:ext cx="2506015" cy="1062106"/>
          </a:xfrm>
          <a:prstGeom prst="roundRect">
            <a:avLst/>
          </a:prstGeom>
          <a:solidFill>
            <a:srgbClr val="F7B280"/>
          </a:solidFill>
          <a:ln>
            <a:solidFill>
              <a:srgbClr val="ED6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Gemeinderat/ Gemeinderätin</a:t>
            </a:r>
          </a:p>
        </p:txBody>
      </p:sp>
    </p:spTree>
    <p:extLst>
      <p:ext uri="{BB962C8B-B14F-4D97-AF65-F5344CB8AC3E}">
        <p14:creationId xmlns:p14="http://schemas.microsoft.com/office/powerpoint/2010/main" val="4465545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72FA9DB-ADF2-8363-8CED-E347D915F1E1}"/>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EFC210F-3852-8639-BA22-837791D8253E}"/>
              </a:ext>
            </a:extLst>
          </p:cNvPr>
          <p:cNvSpPr>
            <a:spLocks noGrp="1"/>
          </p:cNvSpPr>
          <p:nvPr>
            <p:ph type="title"/>
          </p:nvPr>
        </p:nvSpPr>
        <p:spPr>
          <a:xfrm>
            <a:off x="429131" y="450097"/>
            <a:ext cx="11227599" cy="767399"/>
          </a:xfrm>
        </p:spPr>
        <p:txBody>
          <a:bodyPr/>
          <a:lstStyle/>
          <a:p>
            <a:pPr>
              <a:tabLst>
                <a:tab pos="361950" algn="l"/>
              </a:tabLst>
            </a:pPr>
            <a:r>
              <a:rPr lang="de-CH" noProof="0" dirty="0"/>
              <a:t>3. 	Rolle und Aufgaben des Gemeinderats</a:t>
            </a:r>
            <a:br>
              <a:rPr lang="de-CH" noProof="0" dirty="0"/>
            </a:br>
            <a:r>
              <a:rPr lang="de-CH" noProof="0" dirty="0"/>
              <a:t>	</a:t>
            </a:r>
            <a:r>
              <a:rPr lang="de-CH" b="0" i="1" noProof="0" dirty="0"/>
              <a:t>Aufgaben des Gemeinderats (Leitung und Verwaltung der Gemeinde; </a:t>
            </a:r>
            <a:r>
              <a:rPr lang="de-CH" b="0" i="1" noProof="0" dirty="0">
                <a:solidFill>
                  <a:srgbClr val="D0445E"/>
                </a:solidFill>
              </a:rPr>
              <a:t>Art. 60 GG</a:t>
            </a:r>
            <a:r>
              <a:rPr lang="de-CH" b="0" i="1" noProof="0" dirty="0"/>
              <a:t>)</a:t>
            </a:r>
          </a:p>
        </p:txBody>
      </p:sp>
      <p:pic>
        <p:nvPicPr>
          <p:cNvPr id="6" name="Image 5" descr="Une image contenant Police, Graphique, noir, logo&#10;&#10;Description générée automatiquement">
            <a:extLst>
              <a:ext uri="{FF2B5EF4-FFF2-40B4-BE49-F238E27FC236}">
                <a16:creationId xmlns:a16="http://schemas.microsoft.com/office/drawing/2014/main" id="{9ED3C4C4-7B7E-4370-D99B-AFC335CB0F4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8F320D87-78FE-DDE9-4935-987CA80C2AD9}"/>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BEE50A8C-AD21-A6AC-3EBE-0DCADB812CC8}"/>
              </a:ext>
            </a:extLst>
          </p:cNvPr>
          <p:cNvSpPr txBox="1"/>
          <p:nvPr/>
        </p:nvSpPr>
        <p:spPr>
          <a:xfrm>
            <a:off x="511642" y="1519169"/>
            <a:ext cx="10541162" cy="4268156"/>
          </a:xfrm>
          <a:prstGeom prst="rect">
            <a:avLst/>
          </a:prstGeom>
          <a:noFill/>
        </p:spPr>
        <p:txBody>
          <a:bodyPr wrap="square">
            <a:spAutoFit/>
          </a:bodyPr>
          <a:lstStyle/>
          <a:p>
            <a:pPr>
              <a:lnSpc>
                <a:spcPct val="107000"/>
              </a:lnSpc>
              <a:spcAft>
                <a:spcPts val="800"/>
              </a:spcAft>
            </a:pPr>
            <a:r>
              <a:rPr lang="de-CH" sz="1600" b="1" noProof="0" dirty="0">
                <a:solidFill>
                  <a:schemeClr val="tx1"/>
                </a:solidFill>
                <a:effectLst/>
                <a:latin typeface="Manrope" pitchFamily="2" charset="0"/>
                <a:ea typeface="Manrope"/>
                <a:cs typeface="Times New Roman" panose="02020603050405020304" pitchFamily="18" charset="0"/>
              </a:rPr>
              <a:t>Der Gemeinderat leitet und verwaltet die Gemeinde. </a:t>
            </a:r>
            <a:r>
              <a:rPr lang="de-CH" sz="1600" b="1" noProof="0" dirty="0">
                <a:latin typeface="Manrope" pitchFamily="2" charset="0"/>
                <a:ea typeface="Manrope"/>
                <a:cs typeface="Times New Roman" panose="02020603050405020304" pitchFamily="18" charset="0"/>
              </a:rPr>
              <a:t>Er vertritt sie nach aussen.</a:t>
            </a:r>
          </a:p>
          <a:p>
            <a:pPr>
              <a:lnSpc>
                <a:spcPct val="107000"/>
              </a:lnSpc>
              <a:spcAft>
                <a:spcPts val="800"/>
              </a:spcAft>
            </a:pPr>
            <a:r>
              <a:rPr lang="de-CH" sz="1600" noProof="0" dirty="0">
                <a:latin typeface="Manrope" pitchFamily="2" charset="0"/>
                <a:ea typeface="Manrope"/>
                <a:cs typeface="Times New Roman" panose="02020603050405020304" pitchFamily="18" charset="0"/>
              </a:rPr>
              <a:t>Ihm stehen unter Vorbehalt der Befugnisse der Legislative (</a:t>
            </a:r>
            <a:r>
              <a:rPr lang="de-CH" sz="1600" noProof="0" dirty="0">
                <a:solidFill>
                  <a:srgbClr val="D0445E"/>
                </a:solidFill>
                <a:latin typeface="Manrope" pitchFamily="2" charset="0"/>
                <a:ea typeface="Manrope"/>
                <a:cs typeface="Times New Roman" panose="02020603050405020304" pitchFamily="18" charset="0"/>
              </a:rPr>
              <a:t>Art. 60 Abs. 3 GG</a:t>
            </a:r>
            <a:r>
              <a:rPr lang="de-CH" sz="1600" noProof="0" dirty="0">
                <a:latin typeface="Manrope" pitchFamily="2" charset="0"/>
                <a:ea typeface="Manrope"/>
                <a:cs typeface="Times New Roman" panose="02020603050405020304" pitchFamily="18" charset="0"/>
              </a:rPr>
              <a:t>) folgende Befugnisse zu:</a:t>
            </a:r>
          </a:p>
          <a:p>
            <a:pPr marL="285750" indent="-285750">
              <a:lnSpc>
                <a:spcPct val="107000"/>
              </a:lnSpc>
              <a:spcAft>
                <a:spcPts val="800"/>
              </a:spcAft>
              <a:buFont typeface="Arial" panose="020B0604020202020204" pitchFamily="34" charset="0"/>
              <a:buChar char="•"/>
            </a:pPr>
            <a:r>
              <a:rPr lang="de-CH" sz="1600" noProof="0" dirty="0">
                <a:solidFill>
                  <a:schemeClr val="tx1"/>
                </a:solidFill>
                <a:effectLst/>
                <a:latin typeface="Manrope" pitchFamily="2" charset="0"/>
                <a:ea typeface="Manrope"/>
                <a:cs typeface="Times New Roman" panose="02020603050405020304" pitchFamily="18" charset="0"/>
              </a:rPr>
              <a:t>Er bereitet die Geschäfte der Legislative vor und vollzieht deren Beschlüsse.</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Er verwaltet die Gemeindegüter.</a:t>
            </a:r>
          </a:p>
          <a:p>
            <a:pPr marL="285750" indent="-285750">
              <a:lnSpc>
                <a:spcPct val="107000"/>
              </a:lnSpc>
              <a:spcAft>
                <a:spcPts val="800"/>
              </a:spcAft>
              <a:buFont typeface="Arial" panose="020B0604020202020204" pitchFamily="34" charset="0"/>
              <a:buChar char="•"/>
            </a:pPr>
            <a:r>
              <a:rPr lang="de-CH" sz="1600" noProof="0" dirty="0">
                <a:solidFill>
                  <a:schemeClr val="tx1"/>
                </a:solidFill>
                <a:effectLst/>
                <a:latin typeface="Manrope" pitchFamily="2" charset="0"/>
                <a:ea typeface="Manrope"/>
                <a:cs typeface="Times New Roman" panose="02020603050405020304" pitchFamily="18" charset="0"/>
              </a:rPr>
              <a:t>Er verwaltet die Betriebe und Einrichtungen.</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Er sorgt für die öffentliche Ruhe und Ordnung auf dem Gemeindegebiet und ergreift im Falle eines Notstandes die gebotenen Massnahmen.</a:t>
            </a:r>
          </a:p>
          <a:p>
            <a:pPr marL="285750" indent="-285750">
              <a:lnSpc>
                <a:spcPct val="107000"/>
              </a:lnSpc>
              <a:spcAft>
                <a:spcPts val="800"/>
              </a:spcAft>
              <a:buFont typeface="Arial" panose="020B0604020202020204" pitchFamily="34" charset="0"/>
              <a:buChar char="•"/>
            </a:pPr>
            <a:r>
              <a:rPr lang="de-CH" sz="1600" noProof="0" dirty="0">
                <a:solidFill>
                  <a:schemeClr val="tx1"/>
                </a:solidFill>
                <a:effectLst/>
                <a:latin typeface="Manrope" pitchFamily="2" charset="0"/>
                <a:ea typeface="Manrope"/>
                <a:cs typeface="Times New Roman" panose="02020603050405020304" pitchFamily="18" charset="0"/>
              </a:rPr>
              <a:t>Er stellt das Gemeindepersonal an, setzt dessen Besoldung fest und überwacht seine Tätigkeit</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Er führt die Prozesse, in denen die Gemeinde als Partei auftritt.</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Er stellt die gesetzlich vorgesehenen Bescheinigungen aus.</a:t>
            </a:r>
          </a:p>
          <a:p>
            <a:pPr marL="285750" indent="-285750">
              <a:lnSpc>
                <a:spcPct val="107000"/>
              </a:lnSpc>
              <a:spcAft>
                <a:spcPts val="800"/>
              </a:spcAft>
              <a:buFont typeface="Arial" panose="020B0604020202020204" pitchFamily="34" charset="0"/>
              <a:buChar char="•"/>
            </a:pPr>
            <a:r>
              <a:rPr lang="de-CH" sz="1600" noProof="0" dirty="0">
                <a:solidFill>
                  <a:schemeClr val="tx1"/>
                </a:solidFill>
                <a:effectLst/>
                <a:latin typeface="Manrope" pitchFamily="2" charset="0"/>
                <a:ea typeface="Manrope"/>
                <a:cs typeface="Times New Roman" panose="02020603050405020304" pitchFamily="18" charset="0"/>
              </a:rPr>
              <a:t>Er spricht die in den Gemeindereglementen vorgesehenen Bussen aus.</a:t>
            </a:r>
          </a:p>
          <a:p>
            <a:pPr marL="285750" indent="-285750">
              <a:lnSpc>
                <a:spcPct val="107000"/>
              </a:lnSpc>
              <a:spcAft>
                <a:spcPts val="800"/>
              </a:spcAft>
              <a:buFont typeface="Arial" panose="020B0604020202020204" pitchFamily="34" charset="0"/>
              <a:buChar char="•"/>
            </a:pPr>
            <a:r>
              <a:rPr lang="de-CH" sz="1600" b="0" noProof="0" dirty="0">
                <a:latin typeface="Manrope" pitchFamily="2" charset="0"/>
                <a:ea typeface="Manrope"/>
                <a:cs typeface="Times New Roman" panose="02020603050405020304" pitchFamily="18" charset="0"/>
              </a:rPr>
              <a:t>Er stellt die Information bis Öffentlichkeit sicher.</a:t>
            </a: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A9C290F5-45CD-7F0B-6FD4-35BCB9FB66FF}"/>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304364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B362CC3-C6F4-107F-DECE-F0257181617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AB79E5C-A0D0-921A-5217-BAE0360EF430}"/>
              </a:ext>
            </a:extLst>
          </p:cNvPr>
          <p:cNvSpPr>
            <a:spLocks noGrp="1"/>
          </p:cNvSpPr>
          <p:nvPr>
            <p:ph type="title"/>
          </p:nvPr>
        </p:nvSpPr>
        <p:spPr>
          <a:xfrm>
            <a:off x="429131" y="450097"/>
            <a:ext cx="11227599" cy="767399"/>
          </a:xfrm>
        </p:spPr>
        <p:txBody>
          <a:bodyPr/>
          <a:lstStyle/>
          <a:p>
            <a:pPr>
              <a:tabLst>
                <a:tab pos="361950" algn="l"/>
              </a:tabLst>
            </a:pPr>
            <a:r>
              <a:rPr lang="de-CH" noProof="0" dirty="0"/>
              <a:t>3. 	Rolle und </a:t>
            </a:r>
            <a:r>
              <a:rPr lang="de-CH" dirty="0"/>
              <a:t>Aufgaben</a:t>
            </a:r>
            <a:r>
              <a:rPr lang="de-CH" noProof="0" dirty="0"/>
              <a:t> des Gemeinderats</a:t>
            </a:r>
            <a:br>
              <a:rPr lang="de-CH" noProof="0" dirty="0"/>
            </a:br>
            <a:r>
              <a:rPr lang="de-CH" noProof="0" dirty="0"/>
              <a:t>	</a:t>
            </a:r>
            <a:r>
              <a:rPr lang="de-CH" b="0" i="1" dirty="0"/>
              <a:t> Aufgaben</a:t>
            </a:r>
            <a:r>
              <a:rPr lang="de-CH" b="0" i="1" noProof="0" dirty="0"/>
              <a:t> des Gemeinderats (Leitung und Verwaltung der Gemeinde; Art. 60 GG</a:t>
            </a:r>
            <a:r>
              <a:rPr lang="de-CH" noProof="0" dirty="0"/>
              <a:t>)</a:t>
            </a:r>
          </a:p>
        </p:txBody>
      </p:sp>
      <p:pic>
        <p:nvPicPr>
          <p:cNvPr id="6" name="Image 5" descr="Une image contenant Police, Graphique, noir, logo&#10;&#10;Description générée automatiquement">
            <a:extLst>
              <a:ext uri="{FF2B5EF4-FFF2-40B4-BE49-F238E27FC236}">
                <a16:creationId xmlns:a16="http://schemas.microsoft.com/office/drawing/2014/main" id="{A001D7F4-9414-0BC0-3CC9-ED266F87536B}"/>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1405DA0D-5018-DAD9-590F-710964844A78}"/>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86388FDD-A8BF-B3E4-22C1-21CE266823E4}"/>
              </a:ext>
            </a:extLst>
          </p:cNvPr>
          <p:cNvSpPr txBox="1"/>
          <p:nvPr/>
        </p:nvSpPr>
        <p:spPr>
          <a:xfrm>
            <a:off x="511642" y="1519169"/>
            <a:ext cx="10541162" cy="4429033"/>
          </a:xfrm>
          <a:prstGeom prst="rect">
            <a:avLst/>
          </a:prstGeom>
          <a:noFill/>
        </p:spPr>
        <p:txBody>
          <a:bodyPr wrap="square">
            <a:spAutoFit/>
          </a:bodyPr>
          <a:lstStyle/>
          <a:p>
            <a:pPr>
              <a:lnSpc>
                <a:spcPct val="107000"/>
              </a:lnSpc>
              <a:spcAft>
                <a:spcPts val="800"/>
              </a:spcAft>
            </a:pPr>
            <a:r>
              <a:rPr lang="de-CH" sz="1600" b="1" noProof="0" dirty="0">
                <a:solidFill>
                  <a:schemeClr val="tx1"/>
                </a:solidFill>
                <a:effectLst/>
                <a:latin typeface="Manrope" pitchFamily="2" charset="0"/>
                <a:ea typeface="Manrope"/>
                <a:cs typeface="Times New Roman" panose="02020603050405020304" pitchFamily="18" charset="0"/>
              </a:rPr>
              <a:t>Der Gemeinderat leitet und verwaltet die Gemeinde. </a:t>
            </a:r>
            <a:r>
              <a:rPr lang="de-CH" sz="1600" b="1" noProof="0" dirty="0">
                <a:latin typeface="Manrope" pitchFamily="2" charset="0"/>
                <a:ea typeface="Manrope"/>
                <a:cs typeface="Times New Roman" panose="02020603050405020304" pitchFamily="18" charset="0"/>
              </a:rPr>
              <a:t>Er vertritt sie nach aussen.</a:t>
            </a:r>
          </a:p>
          <a:p>
            <a:pPr>
              <a:lnSpc>
                <a:spcPct val="107000"/>
              </a:lnSpc>
              <a:spcAft>
                <a:spcPts val="800"/>
              </a:spcAft>
            </a:pPr>
            <a:r>
              <a:rPr lang="de-CH" sz="1600" noProof="0" dirty="0">
                <a:latin typeface="Manrope" pitchFamily="2" charset="0"/>
                <a:ea typeface="Manrope"/>
                <a:cs typeface="Times New Roman" panose="02020603050405020304" pitchFamily="18" charset="0"/>
              </a:rPr>
              <a:t>Ihm stehen unter Vorbehalt der Befugnisse der Legislative (</a:t>
            </a:r>
            <a:r>
              <a:rPr lang="de-CH" sz="1600" noProof="0" dirty="0">
                <a:solidFill>
                  <a:srgbClr val="D0445E"/>
                </a:solidFill>
                <a:latin typeface="Manrope" pitchFamily="2" charset="0"/>
                <a:ea typeface="Manrope"/>
                <a:cs typeface="Times New Roman" panose="02020603050405020304" pitchFamily="18" charset="0"/>
              </a:rPr>
              <a:t>Art. 60 Abs. 3 GG</a:t>
            </a:r>
            <a:r>
              <a:rPr lang="de-CH" sz="1600" noProof="0" dirty="0">
                <a:latin typeface="Manrope" pitchFamily="2" charset="0"/>
                <a:ea typeface="Manrope"/>
                <a:cs typeface="Times New Roman" panose="02020603050405020304" pitchFamily="18" charset="0"/>
              </a:rPr>
              <a:t>) folgende Befugnisse zu: (</a:t>
            </a:r>
            <a:r>
              <a:rPr lang="de-CH" sz="1600" b="1" noProof="0" dirty="0">
                <a:latin typeface="Manrope" pitchFamily="2" charset="0"/>
                <a:ea typeface="Manrope"/>
                <a:cs typeface="Times New Roman" panose="02020603050405020304" pitchFamily="18" charset="0"/>
              </a:rPr>
              <a:t>FORTSETZUNG</a:t>
            </a:r>
            <a:r>
              <a:rPr lang="de-CH" sz="1600" noProof="0" dirty="0">
                <a:latin typeface="Manrope" pitchFamily="2" charset="0"/>
                <a:ea typeface="Manrope"/>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de-CH" sz="1600" noProof="0" dirty="0">
                <a:solidFill>
                  <a:schemeClr val="tx1"/>
                </a:solidFill>
                <a:effectLst/>
                <a:latin typeface="Manrope" pitchFamily="2" charset="0"/>
                <a:ea typeface="Manrope"/>
                <a:cs typeface="Times New Roman" panose="02020603050405020304" pitchFamily="18" charset="0"/>
              </a:rPr>
              <a:t>Er beschliesst gemäss dem Gesetz über das freiburgische Bürgerrecht über die Erteilung des Gemeindebürgerrechts.</a:t>
            </a:r>
          </a:p>
          <a:p>
            <a:pPr marL="285750" indent="-285750">
              <a:lnSpc>
                <a:spcPct val="107000"/>
              </a:lnSpc>
              <a:spcAft>
                <a:spcPts val="800"/>
              </a:spcAft>
              <a:buFont typeface="Arial" panose="020B0604020202020204" pitchFamily="34" charset="0"/>
              <a:buChar char="•"/>
            </a:pPr>
            <a:r>
              <a:rPr lang="de-CH" sz="1600" b="0" noProof="0" dirty="0">
                <a:latin typeface="Manrope" pitchFamily="2" charset="0"/>
                <a:ea typeface="Manrope"/>
                <a:cs typeface="Times New Roman" panose="02020603050405020304" pitchFamily="18" charset="0"/>
              </a:rPr>
              <a:t>Er beantragt gegebenenfalls einen Gemeindezusammenschluss.</a:t>
            </a:r>
          </a:p>
          <a:p>
            <a:pPr marL="285750" indent="-285750">
              <a:lnSpc>
                <a:spcPct val="107000"/>
              </a:lnSpc>
              <a:spcAft>
                <a:spcPts val="800"/>
              </a:spcAft>
              <a:buFont typeface="Arial" panose="020B0604020202020204" pitchFamily="34" charset="0"/>
              <a:buChar char="•"/>
            </a:pPr>
            <a:r>
              <a:rPr lang="de-CH" sz="1600" b="0" noProof="0" dirty="0">
                <a:solidFill>
                  <a:schemeClr val="tx1"/>
                </a:solidFill>
                <a:effectLst/>
                <a:latin typeface="Manrope" pitchFamily="2" charset="0"/>
                <a:ea typeface="Manrope"/>
                <a:cs typeface="Times New Roman" panose="02020603050405020304" pitchFamily="18" charset="0"/>
              </a:rPr>
              <a:t>Er entscheidet über die Inbetriebnahme einer Videoüberwachungsanlage auf öffentlichem Grund und über das entsprechende Benutzungsreglement</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sym typeface="Wingdings" panose="05000000000000000000" pitchFamily="2" charset="2"/>
              </a:rPr>
              <a:t>Er gewährleistet die Archivierung der von der Gemeinde erstellten oder empfangenen Dokumente und sorgt dafür, dass das historische Archiv der Gemeinde gebildet und aufbewahrt wird ( </a:t>
            </a:r>
            <a:r>
              <a:rPr lang="de-CH" sz="1600"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Art. 103 GG</a:t>
            </a:r>
            <a:r>
              <a:rPr lang="de-CH" sz="1600" noProof="0" dirty="0">
                <a:latin typeface="Manrope" pitchFamily="2" charset="0"/>
                <a:ea typeface="Manrope"/>
                <a:cs typeface="Times New Roman" panose="02020603050405020304" pitchFamily="18" charset="0"/>
                <a:sym typeface="Wingdings" panose="05000000000000000000" pitchFamily="2" charset="2"/>
              </a:rPr>
              <a:t>)</a:t>
            </a:r>
          </a:p>
          <a:p>
            <a:pPr marL="285750" indent="-285750">
              <a:lnSpc>
                <a:spcPct val="107000"/>
              </a:lnSpc>
              <a:spcAft>
                <a:spcPts val="800"/>
              </a:spcAft>
              <a:buFont typeface="Arial" panose="020B0604020202020204" pitchFamily="34" charset="0"/>
              <a:buChar char="•"/>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1" noProof="0" dirty="0">
                <a:latin typeface="Manrope" pitchFamily="2" charset="0"/>
                <a:ea typeface="Manrope"/>
                <a:cs typeface="Times New Roman" panose="02020603050405020304" pitchFamily="18" charset="0"/>
              </a:rPr>
              <a:t>Jedem Mitglied des Gemeinderats wird ein Ressort zugeteilt, für das es als </a:t>
            </a:r>
            <a:r>
              <a:rPr lang="de-CH" sz="1600" b="1" noProof="0" dirty="0" err="1">
                <a:solidFill>
                  <a:srgbClr val="D0445E"/>
                </a:solidFill>
                <a:latin typeface="Manrope" pitchFamily="2" charset="0"/>
                <a:ea typeface="Manrope"/>
                <a:cs typeface="Times New Roman" panose="02020603050405020304" pitchFamily="18" charset="0"/>
              </a:rPr>
              <a:t>Ressortvorsteher:in</a:t>
            </a:r>
            <a:r>
              <a:rPr lang="de-CH" sz="1600" b="1" noProof="0" dirty="0">
                <a:latin typeface="Manrope" pitchFamily="2" charset="0"/>
                <a:ea typeface="Manrope"/>
                <a:cs typeface="Times New Roman" panose="02020603050405020304" pitchFamily="18" charset="0"/>
              </a:rPr>
              <a:t> verantwortlich ist.</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Die Aufgaben jedes Ressorts werden in einem Pflichtenhaft </a:t>
            </a:r>
            <a:r>
              <a:rPr lang="de-CH" sz="1600" dirty="0">
                <a:latin typeface="Manrope" pitchFamily="2" charset="0"/>
                <a:ea typeface="Manrope"/>
                <a:cs typeface="Times New Roman" panose="02020603050405020304" pitchFamily="18" charset="0"/>
              </a:rPr>
              <a:t>klargestellt</a:t>
            </a:r>
            <a:r>
              <a:rPr lang="de-CH" sz="1600" noProof="0" dirty="0">
                <a:latin typeface="Manrope" pitchFamily="2" charset="0"/>
                <a:ea typeface="Manrope"/>
                <a:cs typeface="Times New Roman" panose="02020603050405020304" pitchFamily="18" charset="0"/>
              </a:rPr>
              <a:t>.</a:t>
            </a:r>
          </a:p>
          <a:p>
            <a:pPr marL="285750"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Einem Ressort (oder Dienststelle) können – unter Einhaltung der Gesetze und Reglemente – Kompetenzdelegationen übertragen werden.</a:t>
            </a:r>
          </a:p>
        </p:txBody>
      </p:sp>
      <p:pic>
        <p:nvPicPr>
          <p:cNvPr id="5" name="Picture 2" descr="Stiftung Papiliorama – Papiliorama">
            <a:extLst>
              <a:ext uri="{FF2B5EF4-FFF2-40B4-BE49-F238E27FC236}">
                <a16:creationId xmlns:a16="http://schemas.microsoft.com/office/drawing/2014/main" id="{840FC561-1031-EA78-1204-F04C8C5F7D2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3188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619715-67E3-B7E6-4C7F-F1A132749F6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00826D1-6150-861A-7B80-FCDE0672AEBC}"/>
              </a:ext>
            </a:extLst>
          </p:cNvPr>
          <p:cNvSpPr>
            <a:spLocks noGrp="1"/>
          </p:cNvSpPr>
          <p:nvPr>
            <p:ph type="title"/>
          </p:nvPr>
        </p:nvSpPr>
        <p:spPr>
          <a:xfrm>
            <a:off x="429131" y="450097"/>
            <a:ext cx="11227599" cy="767399"/>
          </a:xfrm>
        </p:spPr>
        <p:txBody>
          <a:bodyPr/>
          <a:lstStyle/>
          <a:p>
            <a:pPr>
              <a:tabLst>
                <a:tab pos="361950" algn="l"/>
              </a:tabLst>
            </a:pPr>
            <a:r>
              <a:rPr lang="de-CH" noProof="0" dirty="0"/>
              <a:t>3. 	Rolle und Aufgaben des Gemeinderats</a:t>
            </a:r>
            <a:br>
              <a:rPr lang="de-CH" noProof="0" dirty="0"/>
            </a:br>
            <a:r>
              <a:rPr lang="de-CH" noProof="0" dirty="0"/>
              <a:t>	</a:t>
            </a:r>
            <a:r>
              <a:rPr lang="de-CH" b="0" i="1" noProof="0" dirty="0"/>
              <a:t>Die strategische Rolle der Gemeindeexekutive</a:t>
            </a:r>
          </a:p>
        </p:txBody>
      </p:sp>
      <p:pic>
        <p:nvPicPr>
          <p:cNvPr id="6" name="Image 5" descr="Une image contenant Police, Graphique, noir, logo&#10;&#10;Description générée automatiquement">
            <a:extLst>
              <a:ext uri="{FF2B5EF4-FFF2-40B4-BE49-F238E27FC236}">
                <a16:creationId xmlns:a16="http://schemas.microsoft.com/office/drawing/2014/main" id="{7DA206FA-4818-8D35-6D44-4B2D230AB16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F9FA0A82-DA2D-B15F-29A6-76C19F57EA05}"/>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B91C915B-7A48-2CA4-26B8-18A9D8FB120B}"/>
              </a:ext>
            </a:extLst>
          </p:cNvPr>
          <p:cNvSpPr txBox="1"/>
          <p:nvPr/>
        </p:nvSpPr>
        <p:spPr>
          <a:xfrm>
            <a:off x="511642" y="1519168"/>
            <a:ext cx="5253499" cy="3491725"/>
          </a:xfrm>
          <a:prstGeom prst="rect">
            <a:avLst/>
          </a:prstGeom>
          <a:noFill/>
        </p:spPr>
        <p:txBody>
          <a:bodyPr wrap="square">
            <a:spAutoFit/>
          </a:bodyPr>
          <a:lstStyle/>
          <a:p>
            <a:pPr>
              <a:lnSpc>
                <a:spcPct val="107000"/>
              </a:lnSpc>
              <a:spcAft>
                <a:spcPts val="800"/>
              </a:spcAft>
            </a:pPr>
            <a:r>
              <a:rPr lang="de-CH" sz="1600" noProof="0" dirty="0">
                <a:latin typeface="Manrope" pitchFamily="2" charset="0"/>
                <a:ea typeface="Manrope"/>
                <a:cs typeface="Times New Roman" panose="02020603050405020304" pitchFamily="18" charset="0"/>
              </a:rPr>
              <a:t>Der Gemeinderat ist die treibende Kraft der Gemeinde.</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Es obliegt ihm, die politischen Ausrichtungen/Prioritäten der Gemeinde festzulegen und sie zu tragen.</a:t>
            </a:r>
          </a:p>
          <a:p>
            <a:pPr>
              <a:lnSpc>
                <a:spcPct val="107000"/>
              </a:lnSpc>
              <a:spcAft>
                <a:spcPts val="800"/>
              </a:spcAft>
            </a:pPr>
            <a:r>
              <a:rPr lang="de-CH" sz="1600" noProof="0" dirty="0">
                <a:latin typeface="Manrope" pitchFamily="2" charset="0"/>
                <a:ea typeface="Manrope"/>
                <a:cs typeface="Times New Roman" panose="02020603050405020304" pitchFamily="18" charset="0"/>
              </a:rPr>
              <a:t>Konkret erstellt er in der Regel ein </a:t>
            </a:r>
            <a:r>
              <a:rPr lang="de-CH" sz="1600" b="1" noProof="0" dirty="0">
                <a:latin typeface="Manrope" pitchFamily="2" charset="0"/>
                <a:ea typeface="Manrope"/>
                <a:cs typeface="Times New Roman" panose="02020603050405020304" pitchFamily="18" charset="0"/>
              </a:rPr>
              <a:t>Legislaturprogramm</a:t>
            </a:r>
            <a:r>
              <a:rPr lang="de-CH" sz="1600" noProof="0" dirty="0">
                <a:latin typeface="Manrope" pitchFamily="2" charset="0"/>
                <a:ea typeface="Manrope"/>
                <a:cs typeface="Times New Roman" panose="02020603050405020304" pitchFamily="18" charset="0"/>
              </a:rPr>
              <a:t>.</a:t>
            </a:r>
          </a:p>
          <a:p>
            <a:pPr>
              <a:lnSpc>
                <a:spcPct val="107000"/>
              </a:lnSpc>
              <a:spcAft>
                <a:spcPts val="800"/>
              </a:spcAft>
            </a:pPr>
            <a:r>
              <a:rPr lang="de-CH" sz="1600" noProof="0" dirty="0">
                <a:latin typeface="Manrope" pitchFamily="2" charset="0"/>
                <a:ea typeface="Manrope"/>
                <a:cs typeface="Times New Roman" panose="02020603050405020304" pitchFamily="18" charset="0"/>
              </a:rPr>
              <a:t>Dieses legt die Leitlinien der Legislaturperiode mit konkreten/prioritären Zielen und Massnahmen fest.</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Es handelt sich um eine Absichtserklärung, die namentlich die bereits begonnenen und die geplanten Projekte aufführt → Bezug zur Investitionsplanung.</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0F281B5C-AB87-B52B-18DF-3F53B315C93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9" name="Image 8">
            <a:extLst>
              <a:ext uri="{FF2B5EF4-FFF2-40B4-BE49-F238E27FC236}">
                <a16:creationId xmlns:a16="http://schemas.microsoft.com/office/drawing/2014/main" id="{A956BA4A-E73D-3D25-B2DC-4029314819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0425" y="1519168"/>
            <a:ext cx="4903532" cy="3263704"/>
          </a:xfrm>
          <a:prstGeom prst="rect">
            <a:avLst/>
          </a:prstGeom>
        </p:spPr>
      </p:pic>
    </p:spTree>
    <p:extLst>
      <p:ext uri="{BB962C8B-B14F-4D97-AF65-F5344CB8AC3E}">
        <p14:creationId xmlns:p14="http://schemas.microsoft.com/office/powerpoint/2010/main" val="237152429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384B03-ED85-3B1F-F52C-1DEBCE96D31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FF25012-FCA7-29A4-0CBE-A73F5DC69560}"/>
              </a:ext>
            </a:extLst>
          </p:cNvPr>
          <p:cNvSpPr>
            <a:spLocks noGrp="1"/>
          </p:cNvSpPr>
          <p:nvPr>
            <p:ph type="title"/>
          </p:nvPr>
        </p:nvSpPr>
        <p:spPr>
          <a:xfrm>
            <a:off x="429131" y="450097"/>
            <a:ext cx="11227599" cy="767399"/>
          </a:xfrm>
        </p:spPr>
        <p:txBody>
          <a:bodyPr/>
          <a:lstStyle/>
          <a:p>
            <a:pPr>
              <a:tabLst>
                <a:tab pos="361950" algn="l"/>
              </a:tabLst>
            </a:pPr>
            <a:r>
              <a:rPr lang="de-CH" noProof="0" dirty="0"/>
              <a:t>3. 	Rolle und </a:t>
            </a:r>
            <a:r>
              <a:rPr lang="de-CH" dirty="0"/>
              <a:t>Aufgaben</a:t>
            </a:r>
            <a:r>
              <a:rPr lang="de-CH" noProof="0" dirty="0"/>
              <a:t> des Gemeinderats</a:t>
            </a:r>
            <a:br>
              <a:rPr lang="de-CH" noProof="0" dirty="0"/>
            </a:br>
            <a:r>
              <a:rPr lang="de-CH" noProof="0" dirty="0"/>
              <a:t>	</a:t>
            </a:r>
            <a:r>
              <a:rPr lang="de-CH" b="0" i="1" noProof="0" dirty="0"/>
              <a:t>Die Kommissionen des Gemeinderats</a:t>
            </a:r>
          </a:p>
        </p:txBody>
      </p:sp>
      <p:pic>
        <p:nvPicPr>
          <p:cNvPr id="6" name="Image 5" descr="Une image contenant Police, Graphique, noir, logo&#10;&#10;Description générée automatiquement">
            <a:extLst>
              <a:ext uri="{FF2B5EF4-FFF2-40B4-BE49-F238E27FC236}">
                <a16:creationId xmlns:a16="http://schemas.microsoft.com/office/drawing/2014/main" id="{901E3C3C-40D1-E408-99E5-616EC1248E7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F72F1E1E-79F7-FD98-C004-6230D9384FA4}"/>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7C7AC52A-1E64-74CB-2781-7E6882FADE76}"/>
              </a:ext>
            </a:extLst>
          </p:cNvPr>
          <p:cNvSpPr txBox="1"/>
          <p:nvPr/>
        </p:nvSpPr>
        <p:spPr>
          <a:xfrm>
            <a:off x="6178377" y="833796"/>
            <a:ext cx="5560863" cy="5425909"/>
          </a:xfrm>
          <a:prstGeom prst="rect">
            <a:avLst/>
          </a:prstGeom>
          <a:noFill/>
        </p:spPr>
        <p:txBody>
          <a:bodyPr wrap="square">
            <a:spAutoFit/>
          </a:bodyPr>
          <a:lstStyle/>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Es gibt verschiedene kommunale Kommissionen:</a:t>
            </a:r>
          </a:p>
          <a:p>
            <a:pPr marL="452438" lvl="1" indent="-276225">
              <a:lnSpc>
                <a:spcPct val="107000"/>
              </a:lnSpc>
              <a:spcAft>
                <a:spcPts val="800"/>
              </a:spcAft>
              <a:buFont typeface="Wingdings" panose="05000000000000000000" pitchFamily="2" charset="2"/>
              <a:buChar char="Ø"/>
            </a:pPr>
            <a:r>
              <a:rPr lang="de-CH" sz="1600" noProof="0" dirty="0">
                <a:latin typeface="Manrope" pitchFamily="2" charset="0"/>
                <a:ea typeface="Manrope"/>
                <a:cs typeface="Times New Roman" panose="02020603050405020304" pitchFamily="18" charset="0"/>
              </a:rPr>
              <a:t>Die </a:t>
            </a:r>
            <a:r>
              <a:rPr lang="de-CH" sz="1600" b="1" noProof="0" dirty="0">
                <a:latin typeface="Manrope" pitchFamily="2" charset="0"/>
                <a:ea typeface="Manrope"/>
                <a:cs typeface="Times New Roman" panose="02020603050405020304" pitchFamily="18" charset="0"/>
              </a:rPr>
              <a:t>obligatorischen</a:t>
            </a:r>
            <a:r>
              <a:rPr lang="de-CH" sz="1600" noProof="0" dirty="0">
                <a:latin typeface="Manrope" pitchFamily="2" charset="0"/>
                <a:ea typeface="Manrope"/>
                <a:cs typeface="Times New Roman" panose="02020603050405020304" pitchFamily="18" charset="0"/>
              </a:rPr>
              <a:t> Kommissionen: Sie werden durch die Spezialgesetzgebung bestimmt (</a:t>
            </a:r>
            <a:r>
              <a:rPr lang="de-CH" sz="1600" i="1" noProof="0" dirty="0">
                <a:latin typeface="Manrope" pitchFamily="2" charset="0"/>
                <a:ea typeface="Manrope"/>
                <a:cs typeface="Times New Roman" panose="02020603050405020304" pitchFamily="18" charset="0"/>
              </a:rPr>
              <a:t>Finanzen [Generalrat], Raumplanung [Gemeinderat], Einbürgerung [Gemeinderat], Energie [Gemeinderat]</a:t>
            </a:r>
            <a:r>
              <a:rPr lang="de-CH" sz="1600" noProof="0" dirty="0">
                <a:latin typeface="Manrope" pitchFamily="2" charset="0"/>
                <a:ea typeface="Manrope"/>
                <a:cs typeface="Times New Roman" panose="02020603050405020304" pitchFamily="18" charset="0"/>
              </a:rPr>
              <a:t>).</a:t>
            </a:r>
          </a:p>
          <a:p>
            <a:pPr marL="452438" lvl="1" indent="-276225">
              <a:lnSpc>
                <a:spcPct val="107000"/>
              </a:lnSpc>
              <a:spcAft>
                <a:spcPts val="800"/>
              </a:spcAft>
              <a:buFont typeface="Wingdings" panose="05000000000000000000" pitchFamily="2" charset="2"/>
              <a:buChar char="Ø"/>
            </a:pPr>
            <a:r>
              <a:rPr lang="de-CH" sz="1600" noProof="0" dirty="0">
                <a:latin typeface="Manrope" pitchFamily="2" charset="0"/>
                <a:ea typeface="Manrope"/>
                <a:cs typeface="Times New Roman" panose="02020603050405020304" pitchFamily="18" charset="0"/>
              </a:rPr>
              <a:t>Die Kommissionen der </a:t>
            </a:r>
            <a:r>
              <a:rPr lang="de-CH" sz="1600" b="1" noProof="0" dirty="0">
                <a:latin typeface="Manrope" pitchFamily="2" charset="0"/>
                <a:ea typeface="Manrope"/>
                <a:cs typeface="Times New Roman" panose="02020603050405020304" pitchFamily="18" charset="0"/>
              </a:rPr>
              <a:t>Legislative</a:t>
            </a:r>
            <a:r>
              <a:rPr lang="de-CH" sz="1600" noProof="0" dirty="0">
                <a:latin typeface="Manrope" pitchFamily="2" charset="0"/>
                <a:ea typeface="Manrope"/>
                <a:cs typeface="Times New Roman" panose="02020603050405020304" pitchFamily="18" charset="0"/>
              </a:rPr>
              <a:t>: unter Einhaltung der Befugnisse der Legislative (ständige oder besondere Kommissionen).</a:t>
            </a:r>
          </a:p>
          <a:p>
            <a:pPr marL="452438" lvl="1" indent="-276225">
              <a:lnSpc>
                <a:spcPct val="107000"/>
              </a:lnSpc>
              <a:spcAft>
                <a:spcPts val="800"/>
              </a:spcAft>
              <a:buFont typeface="Wingdings" panose="05000000000000000000" pitchFamily="2" charset="2"/>
              <a:buChar char="Ø"/>
            </a:pPr>
            <a:endParaRPr lang="de-CH" sz="900" kern="100" noProof="0" dirty="0">
              <a:latin typeface="Manrope" pitchFamily="2" charset="0"/>
              <a:ea typeface="Aptos" panose="020B0004020202020204" pitchFamily="34" charset="0"/>
              <a:cs typeface="Times New Roman" panose="02020603050405020304" pitchFamily="18" charset="0"/>
            </a:endParaRPr>
          </a:p>
          <a:p>
            <a:pPr marL="452438" lvl="1" indent="-276225">
              <a:lnSpc>
                <a:spcPct val="107000"/>
              </a:lnSpc>
              <a:spcAft>
                <a:spcPts val="800"/>
              </a:spcAft>
              <a:buFont typeface="Wingdings" panose="05000000000000000000" pitchFamily="2" charset="2"/>
              <a:buChar char="Ø"/>
            </a:pPr>
            <a:r>
              <a:rPr lang="de-CH" sz="1600" noProof="0" dirty="0">
                <a:effectLst/>
                <a:latin typeface="Manrope" pitchFamily="2" charset="0"/>
                <a:ea typeface="Manrope"/>
                <a:cs typeface="Times New Roman" panose="02020603050405020304" pitchFamily="18" charset="0"/>
              </a:rPr>
              <a:t>Die Kommissionen der </a:t>
            </a:r>
            <a:r>
              <a:rPr lang="de-CH" sz="1600" b="1" noProof="0" dirty="0">
                <a:solidFill>
                  <a:schemeClr val="tx1"/>
                </a:solidFill>
                <a:effectLst/>
                <a:latin typeface="Manrope" pitchFamily="2" charset="0"/>
                <a:ea typeface="Manrope"/>
                <a:cs typeface="Times New Roman" panose="02020603050405020304" pitchFamily="18" charset="0"/>
              </a:rPr>
              <a:t>Exekutive</a:t>
            </a:r>
            <a:r>
              <a:rPr lang="de-CH" sz="1600" noProof="0" dirty="0">
                <a:effectLst/>
                <a:latin typeface="Manrope" pitchFamily="2" charset="0"/>
                <a:ea typeface="Manrope"/>
                <a:cs typeface="Times New Roman" panose="02020603050405020304" pitchFamily="18" charset="0"/>
              </a:rPr>
              <a:t>: Der Gemeinderat kann weitere Kommissionen einsetzen, ständige oder nicht ständige (</a:t>
            </a:r>
            <a:r>
              <a:rPr lang="de-CH" sz="1600" noProof="0" dirty="0">
                <a:solidFill>
                  <a:srgbClr val="D0445E"/>
                </a:solidFill>
                <a:effectLst/>
                <a:latin typeface="Manrope" pitchFamily="2" charset="0"/>
                <a:ea typeface="Manrope"/>
                <a:cs typeface="Times New Roman" panose="02020603050405020304" pitchFamily="18" charset="0"/>
              </a:rPr>
              <a:t>Art. 67 Abs. 2 GG</a:t>
            </a:r>
            <a:r>
              <a:rPr lang="de-CH" sz="1600" noProof="0" dirty="0">
                <a:effectLst/>
                <a:latin typeface="Manrope" pitchFamily="2" charset="0"/>
                <a:ea typeface="Manrope"/>
                <a:cs typeface="Times New Roman" panose="02020603050405020304" pitchFamily="18" charset="0"/>
              </a:rPr>
              <a:t>).</a:t>
            </a:r>
          </a:p>
          <a:p>
            <a:pPr marL="919163" lvl="2"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Sie haben </a:t>
            </a:r>
            <a:r>
              <a:rPr lang="de-CH" sz="1600" noProof="0" dirty="0">
                <a:solidFill>
                  <a:srgbClr val="D0445E"/>
                </a:solidFill>
                <a:latin typeface="Manrope" pitchFamily="2" charset="0"/>
                <a:ea typeface="Manrope"/>
                <a:cs typeface="Times New Roman" panose="02020603050405020304" pitchFamily="18" charset="0"/>
              </a:rPr>
              <a:t>beratende Stimme</a:t>
            </a:r>
            <a:r>
              <a:rPr lang="de-CH" sz="1600" noProof="0" dirty="0">
                <a:latin typeface="Manrope" pitchFamily="2" charset="0"/>
                <a:ea typeface="Manrope"/>
                <a:cs typeface="Times New Roman" panose="02020603050405020304" pitchFamily="18" charset="0"/>
              </a:rPr>
              <a:t>, </a:t>
            </a:r>
            <a:r>
              <a:rPr lang="de-CH" sz="1600" u="sng" noProof="0" dirty="0">
                <a:latin typeface="Manrope" pitchFamily="2" charset="0"/>
                <a:ea typeface="Manrope"/>
                <a:cs typeface="Times New Roman" panose="02020603050405020304" pitchFamily="18" charset="0"/>
              </a:rPr>
              <a:t>ausser</a:t>
            </a:r>
            <a:r>
              <a:rPr lang="de-CH" sz="1600" noProof="0" dirty="0">
                <a:latin typeface="Manrope" pitchFamily="2" charset="0"/>
                <a:ea typeface="Manrope"/>
                <a:cs typeface="Times New Roman" panose="02020603050405020304" pitchFamily="18" charset="0"/>
              </a:rPr>
              <a:t> bei ausdrücklicher Kompetenzdelegation.</a:t>
            </a:r>
          </a:p>
          <a:p>
            <a:pPr marL="919163" lvl="2"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In eine solche Kommission kann jede handlungsfähige Person berufen werden.</a:t>
            </a:r>
          </a:p>
          <a:p>
            <a:pPr marL="919163" lvl="2" indent="-285750">
              <a:lnSpc>
                <a:spcPct val="107000"/>
              </a:lnSpc>
              <a:spcAft>
                <a:spcPts val="800"/>
              </a:spcAft>
              <a:buFont typeface="Arial" panose="020B0604020202020204" pitchFamily="34" charset="0"/>
              <a:buChar char="•"/>
            </a:pPr>
            <a:r>
              <a:rPr lang="de-CH" sz="1600" noProof="0" dirty="0">
                <a:latin typeface="Manrope" pitchFamily="2" charset="0"/>
                <a:ea typeface="Manrope"/>
                <a:cs typeface="Times New Roman" panose="02020603050405020304" pitchFamily="18" charset="0"/>
              </a:rPr>
              <a:t>Fehlt eine Befristung, dauert das Amt der Kommissionmitglieder die gesamte Legislaturperiode.</a:t>
            </a:r>
          </a:p>
        </p:txBody>
      </p:sp>
      <p:pic>
        <p:nvPicPr>
          <p:cNvPr id="5" name="Picture 2" descr="Stiftung Papiliorama – Papiliorama">
            <a:extLst>
              <a:ext uri="{FF2B5EF4-FFF2-40B4-BE49-F238E27FC236}">
                <a16:creationId xmlns:a16="http://schemas.microsoft.com/office/drawing/2014/main" id="{68532D08-F97F-8266-B8CC-CD16AC88A0C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2A9C82B5-9F1B-2C79-E4C2-FC1A2A9BAF33}"/>
              </a:ext>
            </a:extLst>
          </p:cNvPr>
          <p:cNvSpPr/>
          <p:nvPr/>
        </p:nvSpPr>
        <p:spPr>
          <a:xfrm>
            <a:off x="6293709" y="3336324"/>
            <a:ext cx="5445532" cy="3015854"/>
          </a:xfrm>
          <a:prstGeom prst="rect">
            <a:avLst/>
          </a:prstGeom>
          <a:noFill/>
          <a:ln w="34925" cmpd="sng">
            <a:solidFill>
              <a:srgbClr val="5DB6DD"/>
            </a:solidFill>
            <a:prstDash val="lg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pic>
        <p:nvPicPr>
          <p:cNvPr id="10" name="Image 9">
            <a:extLst>
              <a:ext uri="{FF2B5EF4-FFF2-40B4-BE49-F238E27FC236}">
                <a16:creationId xmlns:a16="http://schemas.microsoft.com/office/drawing/2014/main" id="{B13B050F-ABC5-4FC4-85A8-3147597513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98664" y="2038823"/>
            <a:ext cx="4426166" cy="3015854"/>
          </a:xfrm>
          <a:prstGeom prst="rect">
            <a:avLst/>
          </a:prstGeom>
        </p:spPr>
      </p:pic>
    </p:spTree>
    <p:extLst>
      <p:ext uri="{BB962C8B-B14F-4D97-AF65-F5344CB8AC3E}">
        <p14:creationId xmlns:p14="http://schemas.microsoft.com/office/powerpoint/2010/main" val="14975620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B80FD-B735-F7F3-A7CC-F39606B554D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120DCF4-6707-DB5D-2454-52D92096C4AC}"/>
              </a:ext>
            </a:extLst>
          </p:cNvPr>
          <p:cNvSpPr>
            <a:spLocks noGrp="1"/>
          </p:cNvSpPr>
          <p:nvPr>
            <p:ph type="title"/>
          </p:nvPr>
        </p:nvSpPr>
        <p:spPr>
          <a:xfrm>
            <a:off x="429131" y="450097"/>
            <a:ext cx="11227599" cy="767399"/>
          </a:xfrm>
        </p:spPr>
        <p:txBody>
          <a:bodyPr/>
          <a:lstStyle/>
          <a:p>
            <a:pPr>
              <a:tabLst>
                <a:tab pos="361950" algn="l"/>
              </a:tabLst>
            </a:pPr>
            <a:r>
              <a:rPr lang="de-CH" noProof="0" dirty="0"/>
              <a:t>3. 	Rolle und </a:t>
            </a:r>
            <a:r>
              <a:rPr lang="de-CH" dirty="0"/>
              <a:t>Aufgaben</a:t>
            </a:r>
            <a:r>
              <a:rPr lang="de-CH" noProof="0" dirty="0"/>
              <a:t> des Gemeinderats</a:t>
            </a:r>
            <a:br>
              <a:rPr lang="de-CH" noProof="0" dirty="0"/>
            </a:br>
            <a:r>
              <a:rPr lang="de-CH" noProof="0" dirty="0"/>
              <a:t>	</a:t>
            </a:r>
            <a:r>
              <a:rPr lang="de-CH" b="0" i="1" noProof="0" dirty="0"/>
              <a:t>Organisationsreglement</a:t>
            </a:r>
          </a:p>
        </p:txBody>
      </p:sp>
      <p:pic>
        <p:nvPicPr>
          <p:cNvPr id="6" name="Image 5" descr="Une image contenant Police, Graphique, noir, logo&#10;&#10;Description générée automatiquement">
            <a:extLst>
              <a:ext uri="{FF2B5EF4-FFF2-40B4-BE49-F238E27FC236}">
                <a16:creationId xmlns:a16="http://schemas.microsoft.com/office/drawing/2014/main" id="{05E81AF7-55D3-A935-9E7C-BB853E37375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7240EC82-8337-D4A9-1EE9-AC813ED2953A}"/>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531DC79D-4B52-D8CC-A791-50D47A730641}"/>
              </a:ext>
            </a:extLst>
          </p:cNvPr>
          <p:cNvSpPr txBox="1"/>
          <p:nvPr/>
        </p:nvSpPr>
        <p:spPr>
          <a:xfrm>
            <a:off x="511642" y="1519169"/>
            <a:ext cx="10541162" cy="3638625"/>
          </a:xfrm>
          <a:prstGeom prst="rect">
            <a:avLst/>
          </a:prstGeom>
          <a:noFill/>
        </p:spPr>
        <p:txBody>
          <a:bodyPr wrap="square">
            <a:spAutoFit/>
          </a:bodyPr>
          <a:lstStyle/>
          <a:p>
            <a:pPr>
              <a:lnSpc>
                <a:spcPct val="107000"/>
              </a:lnSpc>
              <a:spcAft>
                <a:spcPts val="800"/>
              </a:spcAft>
            </a:pPr>
            <a:r>
              <a:rPr lang="de-CH" sz="1600" noProof="0" dirty="0">
                <a:latin typeface="Manrope" pitchFamily="2" charset="0"/>
                <a:ea typeface="Manrope"/>
                <a:cs typeface="Times New Roman" panose="02020603050405020304" pitchFamily="18" charset="0"/>
              </a:rPr>
              <a:t>Der Gemeinderat gibt sich ein </a:t>
            </a:r>
            <a:r>
              <a:rPr lang="de-CH" sz="1600" b="1" noProof="0" dirty="0">
                <a:latin typeface="Manrope" pitchFamily="2" charset="0"/>
                <a:ea typeface="Manrope"/>
                <a:cs typeface="Times New Roman" panose="02020603050405020304" pitchFamily="18" charset="0"/>
              </a:rPr>
              <a:t>Organisationsreglement</a:t>
            </a:r>
            <a:r>
              <a:rPr lang="de-CH" sz="1600" noProof="0" dirty="0">
                <a:latin typeface="Manrope" pitchFamily="2" charset="0"/>
                <a:ea typeface="Manrope"/>
                <a:cs typeface="Times New Roman" panose="02020603050405020304" pitchFamily="18" charset="0"/>
              </a:rPr>
              <a:t>, in dem seine Tätigkeit geregelt ist (</a:t>
            </a:r>
            <a:r>
              <a:rPr lang="de-CH" sz="1600" noProof="0" dirty="0">
                <a:solidFill>
                  <a:srgbClr val="D0445E"/>
                </a:solidFill>
                <a:latin typeface="Manrope" pitchFamily="2" charset="0"/>
                <a:ea typeface="Manrope"/>
                <a:cs typeface="Times New Roman" panose="02020603050405020304" pitchFamily="18" charset="0"/>
              </a:rPr>
              <a:t>Art. 61 Abs. 44 GG und 24a ARGG</a:t>
            </a:r>
            <a:r>
              <a:rPr lang="de-CH" sz="1600" noProof="0" dirty="0">
                <a:latin typeface="Manrope" pitchFamily="2" charset="0"/>
                <a:ea typeface="Manrope"/>
                <a:cs typeface="Times New Roman" panose="02020603050405020304" pitchFamily="18" charset="0"/>
              </a:rPr>
              <a:t>).</a:t>
            </a:r>
          </a:p>
          <a:p>
            <a:pPr marL="806450" indent="-285750">
              <a:lnSpc>
                <a:spcPct val="107000"/>
              </a:lnSpc>
              <a:spcAft>
                <a:spcPts val="800"/>
              </a:spcAft>
              <a:buFont typeface="Wingdings" panose="05000000000000000000" pitchFamily="2" charset="2"/>
              <a:buChar char="Ø"/>
            </a:pPr>
            <a:r>
              <a:rPr lang="de-CH" sz="1600" noProof="0" dirty="0">
                <a:latin typeface="Manrope" pitchFamily="2" charset="0"/>
                <a:ea typeface="Manrope"/>
                <a:cs typeface="Times New Roman" panose="02020603050405020304" pitchFamily="18" charset="0"/>
              </a:rPr>
              <a:t>Beratungen</a:t>
            </a:r>
          </a:p>
          <a:p>
            <a:pPr marL="806450" indent="-285750">
              <a:lnSpc>
                <a:spcPct val="107000"/>
              </a:lnSpc>
              <a:spcAft>
                <a:spcPts val="800"/>
              </a:spcAft>
              <a:buFont typeface="Wingdings" panose="05000000000000000000" pitchFamily="2" charset="2"/>
              <a:buChar char="Ø"/>
            </a:pPr>
            <a:r>
              <a:rPr lang="de-CH" sz="1600" b="0" noProof="0" dirty="0">
                <a:solidFill>
                  <a:schemeClr val="tx1"/>
                </a:solidFill>
                <a:effectLst/>
                <a:latin typeface="Manrope" pitchFamily="2" charset="0"/>
                <a:ea typeface="Manrope"/>
                <a:cs typeface="Times New Roman" panose="02020603050405020304" pitchFamily="18" charset="0"/>
              </a:rPr>
              <a:t>Akteneinsichtnahme</a:t>
            </a:r>
          </a:p>
          <a:p>
            <a:pPr marL="806450" indent="-285750">
              <a:lnSpc>
                <a:spcPct val="107000"/>
              </a:lnSpc>
              <a:spcAft>
                <a:spcPts val="800"/>
              </a:spcAft>
              <a:buFont typeface="Wingdings" panose="05000000000000000000" pitchFamily="2" charset="2"/>
              <a:buChar char="Ø"/>
            </a:pPr>
            <a:r>
              <a:rPr lang="de-CH" sz="1600" noProof="0" dirty="0">
                <a:latin typeface="Manrope" pitchFamily="2" charset="0"/>
                <a:ea typeface="Manrope"/>
                <a:cs typeface="Times New Roman" panose="02020603050405020304" pitchFamily="18" charset="0"/>
              </a:rPr>
              <a:t>Führung und Einsichtnahme in die Protokolle</a:t>
            </a:r>
          </a:p>
          <a:p>
            <a:pPr marL="806450" indent="-285750">
              <a:lnSpc>
                <a:spcPct val="107000"/>
              </a:lnSpc>
              <a:spcAft>
                <a:spcPts val="800"/>
              </a:spcAft>
              <a:buFont typeface="Wingdings" panose="05000000000000000000" pitchFamily="2" charset="2"/>
              <a:buChar char="Ø"/>
            </a:pPr>
            <a:r>
              <a:rPr lang="de-CH" sz="1600" b="0" noProof="0" dirty="0">
                <a:solidFill>
                  <a:schemeClr val="tx1"/>
                </a:solidFill>
                <a:effectLst/>
                <a:latin typeface="Manrope" pitchFamily="2" charset="0"/>
                <a:ea typeface="Manrope"/>
                <a:cs typeface="Times New Roman" panose="02020603050405020304" pitchFamily="18" charset="0"/>
              </a:rPr>
              <a:t>Geschäftsverteilung</a:t>
            </a:r>
          </a:p>
          <a:p>
            <a:pPr marL="806450" indent="-285750">
              <a:lnSpc>
                <a:spcPct val="107000"/>
              </a:lnSpc>
              <a:spcAft>
                <a:spcPts val="800"/>
              </a:spcAft>
              <a:buFont typeface="Wingdings" panose="05000000000000000000" pitchFamily="2" charset="2"/>
              <a:buChar char="Ø"/>
            </a:pPr>
            <a:r>
              <a:rPr lang="de-CH" sz="1600" noProof="0" dirty="0">
                <a:latin typeface="Manrope" pitchFamily="2" charset="0"/>
                <a:ea typeface="Manrope"/>
                <a:cs typeface="Times New Roman" panose="02020603050405020304" pitchFamily="18" charset="0"/>
              </a:rPr>
              <a:t>Verfahren bei internen Streitigkeiten</a:t>
            </a:r>
          </a:p>
          <a:p>
            <a:pPr marL="806450" indent="-285750">
              <a:lnSpc>
                <a:spcPct val="107000"/>
              </a:lnSpc>
              <a:spcAft>
                <a:spcPts val="800"/>
              </a:spcAft>
              <a:buFont typeface="Wingdings" panose="05000000000000000000" pitchFamily="2" charset="2"/>
              <a:buChar char="Ø"/>
            </a:pPr>
            <a:r>
              <a:rPr lang="de-CH" sz="1600" noProof="0" dirty="0">
                <a:latin typeface="Manrope" pitchFamily="2" charset="0"/>
                <a:ea typeface="Manrope"/>
                <a:cs typeface="Times New Roman" panose="02020603050405020304" pitchFamily="18" charset="0"/>
              </a:rPr>
              <a:t>Vergütung der Gemeinderatsmitglieder</a:t>
            </a:r>
          </a:p>
          <a:p>
            <a:pPr marL="806450" indent="-285750">
              <a:lnSpc>
                <a:spcPct val="107000"/>
              </a:lnSpc>
              <a:spcAft>
                <a:spcPts val="800"/>
              </a:spcAft>
              <a:buFont typeface="Wingdings" panose="05000000000000000000" pitchFamily="2" charset="2"/>
              <a:buChar char="Ø"/>
            </a:pPr>
            <a:r>
              <a:rPr lang="de-CH" sz="1600" noProof="0" dirty="0">
                <a:latin typeface="Manrope" pitchFamily="2" charset="0"/>
                <a:ea typeface="Manrope"/>
                <a:cs typeface="Times New Roman" panose="02020603050405020304" pitchFamily="18" charset="0"/>
              </a:rPr>
              <a:t>Übergabe der Akten am Ende des Mandats</a:t>
            </a:r>
          </a:p>
          <a:p>
            <a:pPr marL="806450" indent="-285750">
              <a:lnSpc>
                <a:spcPct val="107000"/>
              </a:lnSpc>
              <a:spcAft>
                <a:spcPts val="800"/>
              </a:spcAft>
              <a:buFont typeface="Wingdings" panose="05000000000000000000" pitchFamily="2" charset="2"/>
              <a:buChar char="Ø"/>
            </a:pPr>
            <a:r>
              <a:rPr lang="de-CH" sz="1600" b="0" noProof="0" dirty="0">
                <a:solidFill>
                  <a:schemeClr val="tx1"/>
                </a:solidFill>
                <a:effectLst/>
                <a:latin typeface="Manrope" pitchFamily="2" charset="0"/>
                <a:ea typeface="Manrope"/>
                <a:cs typeface="Times New Roman" panose="02020603050405020304" pitchFamily="18" charset="0"/>
              </a:rPr>
              <a:t>usw.</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D4185B67-9551-18DC-68B1-E3A225040267}"/>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C629332B-7619-1AFB-9490-26CBB2AE9E51}"/>
              </a:ext>
            </a:extLst>
          </p:cNvPr>
          <p:cNvPicPr>
            <a:picLocks noChangeAspect="1"/>
          </p:cNvPicPr>
          <p:nvPr/>
        </p:nvPicPr>
        <p:blipFill>
          <a:blip r:embed="rId5"/>
          <a:stretch>
            <a:fillRect/>
          </a:stretch>
        </p:blipFill>
        <p:spPr>
          <a:xfrm>
            <a:off x="5509093" y="2387348"/>
            <a:ext cx="6230148" cy="4153432"/>
          </a:xfrm>
          <a:prstGeom prst="rect">
            <a:avLst/>
          </a:prstGeom>
        </p:spPr>
      </p:pic>
    </p:spTree>
    <p:extLst>
      <p:ext uri="{BB962C8B-B14F-4D97-AF65-F5344CB8AC3E}">
        <p14:creationId xmlns:p14="http://schemas.microsoft.com/office/powerpoint/2010/main" val="190170953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84C101-CB52-3092-5A69-D9D777A4262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76C31D39-DF6F-6562-7C13-7566FB5928DE}"/>
              </a:ext>
            </a:extLst>
          </p:cNvPr>
          <p:cNvSpPr>
            <a:spLocks noGrp="1"/>
          </p:cNvSpPr>
          <p:nvPr>
            <p:ph type="title"/>
          </p:nvPr>
        </p:nvSpPr>
        <p:spPr>
          <a:xfrm>
            <a:off x="429131" y="450098"/>
            <a:ext cx="11227599" cy="691866"/>
          </a:xfrm>
        </p:spPr>
        <p:txBody>
          <a:bodyPr/>
          <a:lstStyle/>
          <a:p>
            <a:r>
              <a:rPr lang="de-CH" noProof="0" dirty="0"/>
              <a:t>Programm</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55B6B298-0ADE-B5EC-A901-555CC01729E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pic>
        <p:nvPicPr>
          <p:cNvPr id="7" name="Picture 2" descr="Stiftung Papiliorama – Papiliorama">
            <a:extLst>
              <a:ext uri="{FF2B5EF4-FFF2-40B4-BE49-F238E27FC236}">
                <a16:creationId xmlns:a16="http://schemas.microsoft.com/office/drawing/2014/main" id="{E48BA5D7-8D2F-37EB-815E-D6B86A6B9B24}"/>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4">
            <a:extLst>
              <a:ext uri="{FF2B5EF4-FFF2-40B4-BE49-F238E27FC236}">
                <a16:creationId xmlns:a16="http://schemas.microsoft.com/office/drawing/2014/main" id="{0D7633B4-DB5C-A064-1655-5B4260BDDAF4}"/>
              </a:ext>
            </a:extLst>
          </p:cNvPr>
          <p:cNvSpPr txBox="1">
            <a:spLocks/>
          </p:cNvSpPr>
          <p:nvPr/>
        </p:nvSpPr>
        <p:spPr>
          <a:xfrm>
            <a:off x="429131" y="1556405"/>
            <a:ext cx="11340082" cy="43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de-CH" sz="1800" noProof="0" dirty="0">
                <a:latin typeface="Manrope" pitchFamily="2" charset="0"/>
              </a:rPr>
              <a:t>Begrüssung und Zielsetzung</a:t>
            </a:r>
          </a:p>
          <a:p>
            <a:pPr marL="342900" indent="-342900">
              <a:lnSpc>
                <a:spcPct val="120000"/>
              </a:lnSpc>
              <a:buFont typeface="+mj-lt"/>
              <a:buAutoNum type="arabicPeriod"/>
            </a:pPr>
            <a:r>
              <a:rPr lang="de-CH" sz="1800" noProof="0" dirty="0">
                <a:latin typeface="Manrope" pitchFamily="2" charset="0"/>
              </a:rPr>
              <a:t>Der rechtliche Rahmen für die Tätigkeit des Gemeinderats</a:t>
            </a:r>
          </a:p>
          <a:p>
            <a:pPr marL="342900" indent="-342900">
              <a:lnSpc>
                <a:spcPct val="120000"/>
              </a:lnSpc>
              <a:buFont typeface="+mj-lt"/>
              <a:buAutoNum type="arabicPeriod"/>
            </a:pPr>
            <a:r>
              <a:rPr lang="de-CH" sz="1800" noProof="0" dirty="0">
                <a:latin typeface="Manrope" pitchFamily="2" charset="0"/>
              </a:rPr>
              <a:t>Rolle und Aufgaben des Gemeinderats</a:t>
            </a:r>
          </a:p>
          <a:p>
            <a:pPr marL="342900" indent="-342900">
              <a:lnSpc>
                <a:spcPct val="120000"/>
              </a:lnSpc>
              <a:buFont typeface="+mj-lt"/>
              <a:buAutoNum type="arabicPeriod"/>
            </a:pPr>
            <a:r>
              <a:rPr lang="de-CH" sz="1800" b="1" noProof="0" dirty="0">
                <a:latin typeface="Manrope" pitchFamily="2" charset="0"/>
              </a:rPr>
              <a:t>Die Grundsätze für die Tätigkeit des Gemeinderats</a:t>
            </a:r>
          </a:p>
          <a:p>
            <a:pPr marL="342900" indent="-342900">
              <a:lnSpc>
                <a:spcPct val="120000"/>
              </a:lnSpc>
              <a:buFont typeface="+mj-lt"/>
              <a:buAutoNum type="arabicPeriod"/>
            </a:pPr>
            <a:r>
              <a:rPr lang="de-CH" sz="1800" noProof="0" dirty="0">
                <a:latin typeface="Manrope" pitchFamily="2" charset="0"/>
              </a:rPr>
              <a:t>Beziehungen zwischen Gemeinderat und Gemeindeverwaltung</a:t>
            </a:r>
          </a:p>
          <a:p>
            <a:pPr marL="342900" indent="-342900">
              <a:lnSpc>
                <a:spcPct val="120000"/>
              </a:lnSpc>
              <a:buFont typeface="+mj-lt"/>
              <a:buAutoNum type="arabicPeriod"/>
            </a:pPr>
            <a:r>
              <a:rPr lang="de-CH" sz="1800" noProof="0" dirty="0">
                <a:latin typeface="Manrope" pitchFamily="2" charset="0"/>
              </a:rPr>
              <a:t>Beziehungen zu anderen Gemeinden / zur Region (zum Bezirk)</a:t>
            </a:r>
          </a:p>
          <a:p>
            <a:pPr marL="342900" indent="-342900">
              <a:lnSpc>
                <a:spcPct val="120000"/>
              </a:lnSpc>
              <a:buFont typeface="+mj-lt"/>
              <a:buAutoNum type="arabicPeriod"/>
            </a:pPr>
            <a:r>
              <a:rPr lang="de-CH" sz="1800" noProof="0" dirty="0">
                <a:latin typeface="Manrope" pitchFamily="2" charset="0"/>
              </a:rPr>
              <a:t>Aufsicht</a:t>
            </a:r>
          </a:p>
          <a:p>
            <a:pPr marL="342900" indent="-342900">
              <a:lnSpc>
                <a:spcPct val="120000"/>
              </a:lnSpc>
              <a:buFont typeface="+mj-lt"/>
              <a:buAutoNum type="arabicPeriod"/>
            </a:pPr>
            <a:r>
              <a:rPr lang="de-CH" sz="1800" noProof="0" dirty="0">
                <a:latin typeface="Manrope" pitchFamily="2" charset="0"/>
              </a:rPr>
              <a:t>Diskussion und Abschluss</a:t>
            </a:r>
          </a:p>
          <a:p>
            <a:pPr marL="0" indent="0">
              <a:buNone/>
            </a:pPr>
            <a:endParaRPr lang="de-CH" noProof="0" dirty="0">
              <a:solidFill>
                <a:srgbClr val="666666"/>
              </a:solidFill>
            </a:endParaRPr>
          </a:p>
        </p:txBody>
      </p:sp>
      <p:sp>
        <p:nvSpPr>
          <p:cNvPr id="2" name="Flèche : pentagone 1">
            <a:extLst>
              <a:ext uri="{FF2B5EF4-FFF2-40B4-BE49-F238E27FC236}">
                <a16:creationId xmlns:a16="http://schemas.microsoft.com/office/drawing/2014/main" id="{49B86496-BEB0-F59E-421E-93CA17819783}"/>
              </a:ext>
            </a:extLst>
          </p:cNvPr>
          <p:cNvSpPr/>
          <p:nvPr/>
        </p:nvSpPr>
        <p:spPr>
          <a:xfrm>
            <a:off x="0" y="3006735"/>
            <a:ext cx="362456" cy="208514"/>
          </a:xfrm>
          <a:prstGeom prst="homePlate">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190993358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BE5AFA-30BF-944B-3D02-365F74715F96}"/>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7E4C1E5-D07D-398E-A697-4BE0BF3A9F0E}"/>
              </a:ext>
            </a:extLst>
          </p:cNvPr>
          <p:cNvSpPr>
            <a:spLocks noGrp="1"/>
          </p:cNvSpPr>
          <p:nvPr>
            <p:ph type="title"/>
          </p:nvPr>
        </p:nvSpPr>
        <p:spPr>
          <a:xfrm>
            <a:off x="429131" y="450097"/>
            <a:ext cx="11227599" cy="767399"/>
          </a:xfrm>
        </p:spPr>
        <p:txBody>
          <a:bodyPr/>
          <a:lstStyle/>
          <a:p>
            <a:pPr>
              <a:tabLst>
                <a:tab pos="361950" algn="l"/>
              </a:tabLst>
            </a:pPr>
            <a:r>
              <a:rPr lang="de-CH" noProof="0" dirty="0"/>
              <a:t>4. 	Die Grundsätze für </a:t>
            </a:r>
            <a:r>
              <a:rPr lang="de-CH" noProof="0" dirty="0" err="1"/>
              <a:t>dei</a:t>
            </a:r>
            <a:r>
              <a:rPr lang="de-CH" noProof="0" dirty="0"/>
              <a:t> Tätigkeit des Gemeinderats</a:t>
            </a:r>
            <a:br>
              <a:rPr lang="de-CH" noProof="0" dirty="0"/>
            </a:br>
            <a:r>
              <a:rPr lang="de-CH" noProof="0" dirty="0"/>
              <a:t>	</a:t>
            </a:r>
            <a:r>
              <a:rPr lang="de-CH" b="0" i="1" noProof="0" dirty="0"/>
              <a:t>Grundprinzipien der guten Verwaltungsführung</a:t>
            </a:r>
          </a:p>
        </p:txBody>
      </p:sp>
      <p:pic>
        <p:nvPicPr>
          <p:cNvPr id="6" name="Image 5" descr="Une image contenant Police, Graphique, noir, logo&#10;&#10;Description générée automatiquement">
            <a:extLst>
              <a:ext uri="{FF2B5EF4-FFF2-40B4-BE49-F238E27FC236}">
                <a16:creationId xmlns:a16="http://schemas.microsoft.com/office/drawing/2014/main" id="{5AF3BEE9-A28A-83A5-4CD8-99542E01F5C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A8B30A0D-DFFE-C65B-8C3C-550F2C411F98}"/>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16E53A25-4D5B-4C25-B34C-07F9B2A6A6F4}"/>
              </a:ext>
            </a:extLst>
          </p:cNvPr>
          <p:cNvSpPr txBox="1"/>
          <p:nvPr/>
        </p:nvSpPr>
        <p:spPr>
          <a:xfrm>
            <a:off x="511641" y="1439116"/>
            <a:ext cx="10914239" cy="4535409"/>
          </a:xfrm>
          <a:prstGeom prst="rect">
            <a:avLst/>
          </a:prstGeom>
          <a:noFill/>
        </p:spPr>
        <p:txBody>
          <a:bodyPr wrap="square">
            <a:spAutoFit/>
          </a:bodyPr>
          <a:lstStyle/>
          <a:p>
            <a:pPr>
              <a:lnSpc>
                <a:spcPct val="107000"/>
              </a:lnSpc>
              <a:spcAft>
                <a:spcPts val="800"/>
              </a:spcAft>
            </a:pPr>
            <a:r>
              <a:rPr lang="de-CH" sz="1600" b="1" noProof="0" dirty="0">
                <a:latin typeface="Manrope" pitchFamily="2" charset="0"/>
                <a:ea typeface="Manrope"/>
                <a:cs typeface="Times New Roman" panose="02020603050405020304" pitchFamily="18" charset="0"/>
              </a:rPr>
              <a:t>Art. 82 GG:</a:t>
            </a:r>
          </a:p>
          <a:p>
            <a:pPr>
              <a:lnSpc>
                <a:spcPct val="107000"/>
              </a:lnSpc>
              <a:spcAft>
                <a:spcPts val="800"/>
              </a:spcAft>
            </a:pPr>
            <a:r>
              <a:rPr lang="de-CH" sz="1600" baseline="30000" noProof="0" dirty="0">
                <a:latin typeface="Manrope" pitchFamily="2" charset="0"/>
                <a:ea typeface="Manrope"/>
                <a:cs typeface="Times New Roman" panose="02020603050405020304" pitchFamily="18" charset="0"/>
              </a:rPr>
              <a:t>1</a:t>
            </a:r>
            <a:r>
              <a:rPr lang="de-CH" sz="1600" noProof="0" dirty="0">
                <a:latin typeface="Manrope" pitchFamily="2" charset="0"/>
                <a:ea typeface="Manrope"/>
                <a:cs typeface="Times New Roman" panose="02020603050405020304" pitchFamily="18" charset="0"/>
              </a:rPr>
              <a:t> Der Gemeinderat hat die Angelegenheiten der Gemeinde </a:t>
            </a:r>
            <a:r>
              <a:rPr lang="de-CH" sz="1600" b="1" noProof="0" dirty="0">
                <a:solidFill>
                  <a:srgbClr val="D0445E"/>
                </a:solidFill>
                <a:latin typeface="Manrope" pitchFamily="2" charset="0"/>
                <a:ea typeface="Manrope"/>
                <a:cs typeface="Times New Roman" panose="02020603050405020304" pitchFamily="18" charset="0"/>
              </a:rPr>
              <a:t>mit der Sorgfalt eines guten Verwalters</a:t>
            </a:r>
            <a:r>
              <a:rPr lang="de-CH" sz="1600" noProof="0" dirty="0">
                <a:latin typeface="Manrope" pitchFamily="2" charset="0"/>
                <a:ea typeface="Manrope"/>
                <a:cs typeface="Times New Roman" panose="02020603050405020304" pitchFamily="18" charset="0"/>
              </a:rPr>
              <a:t> zu führen.</a:t>
            </a:r>
          </a:p>
          <a:p>
            <a:pPr>
              <a:lnSpc>
                <a:spcPct val="107000"/>
              </a:lnSpc>
              <a:spcAft>
                <a:spcPts val="800"/>
              </a:spcAft>
            </a:pPr>
            <a:r>
              <a:rPr lang="de-CH" sz="1600" b="0" baseline="30000" noProof="0" dirty="0">
                <a:solidFill>
                  <a:schemeClr val="tx1"/>
                </a:solidFill>
                <a:effectLst/>
                <a:latin typeface="Manrope" pitchFamily="2" charset="0"/>
                <a:ea typeface="Manrope"/>
                <a:cs typeface="Times New Roman" panose="02020603050405020304" pitchFamily="18" charset="0"/>
              </a:rPr>
              <a:t>2</a:t>
            </a:r>
            <a:r>
              <a:rPr lang="de-CH" sz="1600" b="0" noProof="0" dirty="0">
                <a:solidFill>
                  <a:schemeClr val="tx1"/>
                </a:solidFill>
                <a:effectLst/>
                <a:latin typeface="Manrope" pitchFamily="2" charset="0"/>
                <a:ea typeface="Manrope"/>
                <a:cs typeface="Times New Roman" panose="02020603050405020304" pitchFamily="18" charset="0"/>
              </a:rPr>
              <a:t> Er ergreift alle zur Förderung des Gemeindewohls geeigneten Massnahmen.</a:t>
            </a:r>
          </a:p>
          <a:p>
            <a:pPr>
              <a:lnSpc>
                <a:spcPct val="107000"/>
              </a:lnSpc>
              <a:spcAft>
                <a:spcPts val="800"/>
              </a:spcAft>
            </a:pPr>
            <a:endParaRPr lang="de-CH" sz="1000" kern="100" noProof="0" dirty="0">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1" noProof="0" dirty="0">
                <a:effectLst/>
                <a:latin typeface="Manrope" pitchFamily="2" charset="0"/>
                <a:ea typeface="Manrope"/>
                <a:cs typeface="Times New Roman" panose="02020603050405020304" pitchFamily="18" charset="0"/>
              </a:rPr>
              <a:t>Art. 8 Abs. 1 VRG</a:t>
            </a:r>
            <a:r>
              <a:rPr lang="de-CH" sz="1600" noProof="0" dirty="0">
                <a:effectLst/>
                <a:latin typeface="Manrope" pitchFamily="2" charset="0"/>
                <a:ea typeface="Manrope"/>
                <a:cs typeface="Times New Roman" panose="02020603050405020304" pitchFamily="18" charset="0"/>
              </a:rPr>
              <a:t>: Die Behörde sorgt </a:t>
            </a:r>
            <a:r>
              <a:rPr lang="de-CH" sz="1600" b="1" noProof="0" dirty="0">
                <a:solidFill>
                  <a:srgbClr val="D0445E"/>
                </a:solidFill>
                <a:effectLst/>
                <a:latin typeface="Manrope" pitchFamily="2" charset="0"/>
                <a:ea typeface="Manrope"/>
                <a:cs typeface="Times New Roman" panose="02020603050405020304" pitchFamily="18" charset="0"/>
              </a:rPr>
              <a:t>unter Wahrung der Rechte der einzelnen</a:t>
            </a:r>
            <a:r>
              <a:rPr lang="de-CH" sz="1600" noProof="0" dirty="0">
                <a:effectLst/>
                <a:latin typeface="Manrope" pitchFamily="2" charset="0"/>
                <a:ea typeface="Manrope"/>
                <a:cs typeface="Times New Roman" panose="02020603050405020304" pitchFamily="18" charset="0"/>
              </a:rPr>
              <a:t> für die Verwirklichung des öffentlichen Interesses.</a:t>
            </a:r>
          </a:p>
          <a:p>
            <a:pPr marL="3143250" indent="-285750">
              <a:lnSpc>
                <a:spcPct val="107000"/>
              </a:lnSpc>
              <a:spcAft>
                <a:spcPts val="800"/>
              </a:spcAft>
              <a:buFont typeface="Arial" panose="020B0604020202020204" pitchFamily="34" charset="0"/>
              <a:buChar char="•"/>
              <a:tabLst>
                <a:tab pos="3590925" algn="l"/>
              </a:tabLst>
            </a:pPr>
            <a:r>
              <a:rPr lang="de-CH" sz="1600" noProof="0" dirty="0">
                <a:latin typeface="Manrope" pitchFamily="2" charset="0"/>
                <a:ea typeface="Manrope"/>
                <a:cs typeface="Times New Roman" panose="02020603050405020304" pitchFamily="18" charset="0"/>
              </a:rPr>
              <a:t>Gesetzmässigkeit</a:t>
            </a:r>
          </a:p>
          <a:p>
            <a:pPr marL="3143250" indent="-285750">
              <a:lnSpc>
                <a:spcPct val="107000"/>
              </a:lnSpc>
              <a:spcAft>
                <a:spcPts val="800"/>
              </a:spcAft>
              <a:buFont typeface="Arial" panose="020B0604020202020204" pitchFamily="34" charset="0"/>
              <a:buChar char="•"/>
              <a:tabLst>
                <a:tab pos="3590925" algn="l"/>
              </a:tabLst>
            </a:pPr>
            <a:r>
              <a:rPr lang="de-CH" sz="1600" b="0" noProof="0" dirty="0">
                <a:solidFill>
                  <a:schemeClr val="tx1"/>
                </a:solidFill>
                <a:effectLst/>
                <a:latin typeface="Manrope" pitchFamily="2" charset="0"/>
                <a:ea typeface="Manrope"/>
                <a:cs typeface="Times New Roman" panose="02020603050405020304" pitchFamily="18" charset="0"/>
              </a:rPr>
              <a:t>Gleichbehandlung</a:t>
            </a:r>
          </a:p>
          <a:p>
            <a:pPr marL="3143250" indent="-285750">
              <a:lnSpc>
                <a:spcPct val="107000"/>
              </a:lnSpc>
              <a:spcAft>
                <a:spcPts val="800"/>
              </a:spcAft>
              <a:buFont typeface="Arial" panose="020B0604020202020204" pitchFamily="34" charset="0"/>
              <a:buChar char="•"/>
              <a:tabLst>
                <a:tab pos="3590925" algn="l"/>
              </a:tabLst>
            </a:pPr>
            <a:r>
              <a:rPr lang="de-CH" sz="1600" noProof="0" dirty="0">
                <a:latin typeface="Manrope" pitchFamily="2" charset="0"/>
                <a:ea typeface="Manrope"/>
                <a:cs typeface="Times New Roman" panose="02020603050405020304" pitchFamily="18" charset="0"/>
              </a:rPr>
              <a:t>Verhältnismässigkeit</a:t>
            </a:r>
          </a:p>
          <a:p>
            <a:pPr marL="3143250" indent="-285750">
              <a:lnSpc>
                <a:spcPct val="107000"/>
              </a:lnSpc>
              <a:spcAft>
                <a:spcPts val="800"/>
              </a:spcAft>
              <a:buFont typeface="Arial" panose="020B0604020202020204" pitchFamily="34" charset="0"/>
              <a:buChar char="•"/>
              <a:tabLst>
                <a:tab pos="3590925" algn="l"/>
              </a:tabLst>
            </a:pPr>
            <a:r>
              <a:rPr lang="de-CH" sz="1600" b="0" noProof="0" dirty="0">
                <a:solidFill>
                  <a:schemeClr val="tx1"/>
                </a:solidFill>
                <a:effectLst/>
                <a:latin typeface="Manrope" pitchFamily="2" charset="0"/>
                <a:ea typeface="Manrope"/>
                <a:cs typeface="Times New Roman" panose="02020603050405020304" pitchFamily="18" charset="0"/>
              </a:rPr>
              <a:t>Treu und Glauben</a:t>
            </a:r>
          </a:p>
          <a:p>
            <a:pPr marL="3143250" indent="-285750">
              <a:lnSpc>
                <a:spcPct val="107000"/>
              </a:lnSpc>
              <a:spcAft>
                <a:spcPts val="800"/>
              </a:spcAft>
              <a:buFont typeface="Arial" panose="020B0604020202020204" pitchFamily="34" charset="0"/>
              <a:buChar char="•"/>
              <a:tabLst>
                <a:tab pos="3590925" algn="l"/>
              </a:tabLst>
            </a:pPr>
            <a:r>
              <a:rPr lang="de-CH" sz="1600" noProof="0" dirty="0">
                <a:latin typeface="Manrope" pitchFamily="2" charset="0"/>
                <a:ea typeface="Manrope"/>
                <a:cs typeface="Times New Roman" panose="02020603050405020304" pitchFamily="18" charset="0"/>
              </a:rPr>
              <a:t>Willkürverbot</a:t>
            </a:r>
            <a:r>
              <a:rPr lang="de-CH" sz="1600" b="0" noProof="0" dirty="0">
                <a:solidFill>
                  <a:schemeClr val="tx1"/>
                </a:solidFill>
                <a:effectLst/>
                <a:latin typeface="Manrope" pitchFamily="2" charset="0"/>
                <a:ea typeface="Manrope"/>
                <a:cs typeface="Times New Roman" panose="02020603050405020304" pitchFamily="18" charset="0"/>
              </a:rPr>
              <a:t> </a:t>
            </a:r>
          </a:p>
          <a:p>
            <a:pPr>
              <a:lnSpc>
                <a:spcPct val="107000"/>
              </a:lnSpc>
              <a:spcAft>
                <a:spcPts val="800"/>
              </a:spcAft>
              <a:tabLst>
                <a:tab pos="3590925" algn="l"/>
              </a:tabLst>
            </a:pPr>
            <a:r>
              <a:rPr lang="de-CH" sz="1600" b="1" noProof="0" dirty="0">
                <a:latin typeface="Manrope" pitchFamily="2" charset="0"/>
                <a:ea typeface="Manrope"/>
                <a:cs typeface="Times New Roman" panose="02020603050405020304" pitchFamily="18" charset="0"/>
              </a:rPr>
              <a:t>Art. 8 Abs. 3 VRG: </a:t>
            </a:r>
            <a:r>
              <a:rPr lang="de-CH" sz="1600" noProof="0" dirty="0">
                <a:latin typeface="Manrope" pitchFamily="2" charset="0"/>
                <a:ea typeface="Manrope"/>
                <a:cs typeface="Times New Roman" panose="02020603050405020304" pitchFamily="18" charset="0"/>
              </a:rPr>
              <a:t>Die Behörde hat innert angemessener Frist zu entscheiden und jeden überspitzten Formalismus zu unterlassen.</a:t>
            </a:r>
          </a:p>
          <a:p>
            <a:pPr>
              <a:lnSpc>
                <a:spcPct val="107000"/>
              </a:lnSpc>
              <a:spcAft>
                <a:spcPts val="800"/>
              </a:spcAft>
              <a:tabLst>
                <a:tab pos="3590925" algn="l"/>
              </a:tabLst>
            </a:pPr>
            <a:r>
              <a:rPr lang="de-CH" sz="1600" b="1" noProof="0" dirty="0">
                <a:latin typeface="Manrope" pitchFamily="2" charset="0"/>
                <a:ea typeface="Manrope"/>
                <a:cs typeface="Times New Roman" panose="02020603050405020304" pitchFamily="18" charset="0"/>
              </a:rPr>
              <a:t>Art. 9 VRG</a:t>
            </a:r>
            <a:r>
              <a:rPr lang="de-CH" sz="1600" noProof="0" dirty="0">
                <a:latin typeface="Manrope" pitchFamily="2" charset="0"/>
                <a:ea typeface="Manrope"/>
                <a:cs typeface="Times New Roman" panose="02020603050405020304" pitchFamily="18" charset="0"/>
              </a:rPr>
              <a:t>: Bei der Ausübung ihres Ermessens richtet sich die Behörde nach objektiven und vernünftigen Kriterien. Sie wählt die den Umständen am besten angepasste Massnahme.</a:t>
            </a:r>
          </a:p>
        </p:txBody>
      </p:sp>
      <p:pic>
        <p:nvPicPr>
          <p:cNvPr id="5" name="Picture 2" descr="Stiftung Papiliorama – Papiliorama">
            <a:extLst>
              <a:ext uri="{FF2B5EF4-FFF2-40B4-BE49-F238E27FC236}">
                <a16:creationId xmlns:a16="http://schemas.microsoft.com/office/drawing/2014/main" id="{CCB42BC2-CFA8-02BF-15A1-4EF81D5603FB}"/>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7" name="Flèche : courbe vers la droite 6">
            <a:extLst>
              <a:ext uri="{FF2B5EF4-FFF2-40B4-BE49-F238E27FC236}">
                <a16:creationId xmlns:a16="http://schemas.microsoft.com/office/drawing/2014/main" id="{BBBA876E-E060-6746-575F-DA58E7AE232F}"/>
              </a:ext>
            </a:extLst>
          </p:cNvPr>
          <p:cNvSpPr/>
          <p:nvPr/>
        </p:nvSpPr>
        <p:spPr>
          <a:xfrm rot="20476999">
            <a:off x="1365353" y="3376844"/>
            <a:ext cx="1050863" cy="1582750"/>
          </a:xfrm>
          <a:prstGeom prst="curved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solidFill>
                <a:schemeClr val="tx1"/>
              </a:solidFill>
            </a:endParaRPr>
          </a:p>
        </p:txBody>
      </p:sp>
      <p:sp>
        <p:nvSpPr>
          <p:cNvPr id="8" name="Rectangle : coins arrondis 7">
            <a:extLst>
              <a:ext uri="{FF2B5EF4-FFF2-40B4-BE49-F238E27FC236}">
                <a16:creationId xmlns:a16="http://schemas.microsoft.com/office/drawing/2014/main" id="{E37C1D5E-BD3C-5B43-5A4D-8B27ECCAF778}"/>
              </a:ext>
            </a:extLst>
          </p:cNvPr>
          <p:cNvSpPr/>
          <p:nvPr/>
        </p:nvSpPr>
        <p:spPr>
          <a:xfrm>
            <a:off x="9820560" y="784666"/>
            <a:ext cx="2001192" cy="1793964"/>
          </a:xfrm>
          <a:prstGeom prst="roundRect">
            <a:avLst/>
          </a:prstGeom>
          <a:solidFill>
            <a:srgbClr val="D0445E"/>
          </a:solidFill>
          <a:ln>
            <a:solidFill>
              <a:srgbClr val="ED6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Der Gemeinderat</a:t>
            </a:r>
          </a:p>
          <a:p>
            <a:pPr algn="ctr"/>
            <a:r>
              <a:rPr lang="de-CH" noProof="0" dirty="0">
                <a:solidFill>
                  <a:schemeClr val="tx1"/>
                </a:solidFill>
                <a:latin typeface="Manrope" pitchFamily="2" charset="0"/>
              </a:rPr>
              <a:t>=</a:t>
            </a:r>
          </a:p>
          <a:p>
            <a:pPr algn="ctr"/>
            <a:r>
              <a:rPr lang="de-CH" noProof="0" dirty="0">
                <a:solidFill>
                  <a:schemeClr val="tx1"/>
                </a:solidFill>
                <a:latin typeface="Manrope" pitchFamily="2" charset="0"/>
              </a:rPr>
              <a:t>Verwaltungs-behörde</a:t>
            </a:r>
          </a:p>
        </p:txBody>
      </p:sp>
    </p:spTree>
    <p:extLst>
      <p:ext uri="{BB962C8B-B14F-4D97-AF65-F5344CB8AC3E}">
        <p14:creationId xmlns:p14="http://schemas.microsoft.com/office/powerpoint/2010/main" val="83206821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F55DCA8-E348-E97D-1B20-707E62CC33F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ABCF8E0-F78A-8041-CED2-F97C8E1A7127}"/>
              </a:ext>
            </a:extLst>
          </p:cNvPr>
          <p:cNvSpPr>
            <a:spLocks noGrp="1"/>
          </p:cNvSpPr>
          <p:nvPr>
            <p:ph type="title"/>
          </p:nvPr>
        </p:nvSpPr>
        <p:spPr>
          <a:xfrm>
            <a:off x="429131" y="450097"/>
            <a:ext cx="11227599" cy="767399"/>
          </a:xfrm>
        </p:spPr>
        <p:txBody>
          <a:bodyPr/>
          <a:lstStyle/>
          <a:p>
            <a:pPr>
              <a:tabLst>
                <a:tab pos="361950" algn="l"/>
              </a:tabLst>
            </a:pPr>
            <a:r>
              <a:rPr lang="de-CH" noProof="0" dirty="0"/>
              <a:t>4. 	Die Grundsätze für die Tätigkeit des Gemeinderats</a:t>
            </a:r>
            <a:br>
              <a:rPr lang="de-CH" noProof="0" dirty="0"/>
            </a:br>
            <a:r>
              <a:rPr lang="de-CH" noProof="0" dirty="0"/>
              <a:t>	</a:t>
            </a:r>
            <a:r>
              <a:rPr lang="de-CH" b="0" i="1" noProof="0" dirty="0"/>
              <a:t>Kollegialprinzip</a:t>
            </a:r>
          </a:p>
        </p:txBody>
      </p:sp>
      <p:pic>
        <p:nvPicPr>
          <p:cNvPr id="6" name="Image 5" descr="Une image contenant Police, Graphique, noir, logo&#10;&#10;Description générée automatiquement">
            <a:extLst>
              <a:ext uri="{FF2B5EF4-FFF2-40B4-BE49-F238E27FC236}">
                <a16:creationId xmlns:a16="http://schemas.microsoft.com/office/drawing/2014/main" id="{AC711ACC-8F94-EBFF-A902-FA5E6B10D47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F2792A50-279E-A684-F017-E6E9C619C8EF}"/>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0F70C424-5BF5-A591-D12B-11C357ABD760}"/>
              </a:ext>
            </a:extLst>
          </p:cNvPr>
          <p:cNvSpPr txBox="1"/>
          <p:nvPr/>
        </p:nvSpPr>
        <p:spPr>
          <a:xfrm>
            <a:off x="511642" y="1519169"/>
            <a:ext cx="10541162" cy="4667111"/>
          </a:xfrm>
          <a:prstGeom prst="rect">
            <a:avLst/>
          </a:prstGeom>
          <a:noFill/>
        </p:spPr>
        <p:txBody>
          <a:bodyPr wrap="square">
            <a:spAutoFit/>
          </a:bodyPr>
          <a:lstStyle/>
          <a:p>
            <a:pPr>
              <a:lnSpc>
                <a:spcPct val="107000"/>
              </a:lnSpc>
              <a:spcAft>
                <a:spcPts val="800"/>
              </a:spcAft>
            </a:pPr>
            <a:r>
              <a:rPr lang="de-CH" noProof="0" dirty="0">
                <a:effectLst/>
                <a:latin typeface="Manrope" pitchFamily="2" charset="0"/>
                <a:ea typeface="Manrope"/>
                <a:cs typeface="Times New Roman" panose="02020603050405020304" pitchFamily="18" charset="0"/>
              </a:rPr>
              <a:t>Der Gemeinderat ist </a:t>
            </a:r>
            <a:r>
              <a:rPr lang="de-CH" b="1" noProof="0" dirty="0">
                <a:solidFill>
                  <a:schemeClr val="tx1"/>
                </a:solidFill>
                <a:effectLst/>
                <a:latin typeface="Manrope" pitchFamily="2" charset="0"/>
                <a:ea typeface="Manrope"/>
                <a:cs typeface="Times New Roman" panose="02020603050405020304" pitchFamily="18" charset="0"/>
              </a:rPr>
              <a:t>eine Kollegialbehörde</a:t>
            </a:r>
            <a:r>
              <a:rPr lang="de-CH" noProof="0" dirty="0">
                <a:effectLst/>
                <a:latin typeface="Manrope" pitchFamily="2" charset="0"/>
                <a:ea typeface="Manrope"/>
                <a:cs typeface="Times New Roman" panose="02020603050405020304" pitchFamily="18" charset="0"/>
              </a:rPr>
              <a:t> (</a:t>
            </a:r>
            <a:r>
              <a:rPr lang="de-CH" noProof="0" dirty="0">
                <a:solidFill>
                  <a:srgbClr val="D0445E"/>
                </a:solidFill>
                <a:effectLst/>
                <a:latin typeface="Manrope" pitchFamily="2" charset="0"/>
                <a:ea typeface="Manrope"/>
                <a:cs typeface="Times New Roman" panose="02020603050405020304" pitchFamily="18" charset="0"/>
              </a:rPr>
              <a:t>Art. 61 Abs. 1 GG</a:t>
            </a:r>
            <a:r>
              <a:rPr lang="de-CH" noProof="0" dirty="0">
                <a:effectLst/>
                <a:latin typeface="Manrope" pitchFamily="2" charset="0"/>
                <a:ea typeface="Manrope"/>
                <a:cs typeface="Times New Roman" panose="02020603050405020304" pitchFamily="18" charset="0"/>
              </a:rPr>
              <a:t>).</a:t>
            </a:r>
          </a:p>
          <a:p>
            <a:pPr>
              <a:lnSpc>
                <a:spcPct val="107000"/>
              </a:lnSpc>
              <a:spcAft>
                <a:spcPts val="800"/>
              </a:spcAft>
            </a:pPr>
            <a:r>
              <a:rPr lang="de-CH" sz="1600" b="1" noProof="0" dirty="0">
                <a:latin typeface="Manrope" pitchFamily="2" charset="0"/>
                <a:ea typeface="Manrope"/>
                <a:cs typeface="Times New Roman" panose="02020603050405020304" pitchFamily="18" charset="0"/>
                <a:sym typeface="Wingdings" panose="05000000000000000000" pitchFamily="2" charset="2"/>
              </a:rPr>
              <a:t>= vermittelt Dritten gegenüber </a:t>
            </a:r>
            <a:r>
              <a:rPr lang="de-CH" sz="1600" b="1"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ein einheitliches Bild</a:t>
            </a:r>
            <a:r>
              <a:rPr lang="de-CH" sz="1600" b="1" noProof="0" dirty="0">
                <a:latin typeface="Manrope" pitchFamily="2" charset="0"/>
                <a:ea typeface="Manrope"/>
                <a:cs typeface="Times New Roman" panose="02020603050405020304" pitchFamily="18" charset="0"/>
                <a:sym typeface="Wingdings" panose="05000000000000000000" pitchFamily="2" charset="2"/>
              </a:rPr>
              <a:t> </a:t>
            </a:r>
            <a:r>
              <a:rPr lang="de-CH" sz="1600" b="1"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der Behörde</a:t>
            </a:r>
            <a:r>
              <a:rPr lang="de-CH" sz="1600" b="1" noProof="0" dirty="0">
                <a:latin typeface="Manrope" pitchFamily="2" charset="0"/>
                <a:ea typeface="Manrope"/>
                <a:cs typeface="Times New Roman" panose="02020603050405020304" pitchFamily="18" charset="0"/>
                <a:sym typeface="Wingdings" panose="05000000000000000000" pitchFamily="2" charset="2"/>
              </a:rPr>
              <a:t>.</a:t>
            </a:r>
          </a:p>
          <a:p>
            <a:pPr marL="542925" indent="-285750">
              <a:lnSpc>
                <a:spcPct val="107000"/>
              </a:lnSpc>
              <a:spcAft>
                <a:spcPts val="800"/>
              </a:spcAft>
              <a:buFont typeface="Wingdings" panose="05000000000000000000" pitchFamily="2" charset="2"/>
              <a:buChar char="à"/>
            </a:pPr>
            <a:r>
              <a:rPr lang="de-CH" sz="1600" b="0"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interne Debatte und Konsenssuche</a:t>
            </a:r>
          </a:p>
          <a:p>
            <a:pPr marL="542925" indent="-285750">
              <a:lnSpc>
                <a:spcPct val="107000"/>
              </a:lnSpc>
              <a:spcAft>
                <a:spcPts val="800"/>
              </a:spcAft>
              <a:buFont typeface="Wingdings" panose="05000000000000000000" pitchFamily="2" charset="2"/>
              <a:buChar char="à"/>
            </a:pPr>
            <a:r>
              <a:rPr lang="de-CH" sz="1600" noProof="0" dirty="0">
                <a:latin typeface="Manrope" pitchFamily="2" charset="0"/>
                <a:ea typeface="Manrope"/>
                <a:cs typeface="Times New Roman" panose="02020603050405020304" pitchFamily="18" charset="0"/>
                <a:sym typeface="Wingdings" panose="05000000000000000000" pitchFamily="2" charset="2"/>
              </a:rPr>
              <a:t>Ist der Entscheid einmal gefällt, vertreten ihn alle Mitglieder des Kollegiums gegenüber Dritten einheitlich.</a:t>
            </a:r>
          </a:p>
          <a:p>
            <a:pPr marL="542925" indent="-285750">
              <a:lnSpc>
                <a:spcPct val="107000"/>
              </a:lnSpc>
              <a:spcAft>
                <a:spcPts val="800"/>
              </a:spcAft>
              <a:buFont typeface="Wingdings" panose="05000000000000000000" pitchFamily="2" charset="2"/>
              <a:buChar char="à"/>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sym typeface="Wingdings" panose="05000000000000000000" pitchFamily="2" charset="2"/>
            </a:endParaRPr>
          </a:p>
          <a:p>
            <a:pPr marL="542925" indent="-285750">
              <a:lnSpc>
                <a:spcPct val="107000"/>
              </a:lnSpc>
              <a:spcAft>
                <a:spcPts val="800"/>
              </a:spcAft>
              <a:buFont typeface="Wingdings" panose="05000000000000000000" pitchFamily="2" charset="2"/>
              <a:buChar char="à"/>
            </a:pPr>
            <a:endParaRPr lang="de-CH" sz="1600" kern="100" noProof="0" dirty="0">
              <a:latin typeface="Manrope" pitchFamily="2" charset="0"/>
              <a:ea typeface="Aptos" panose="020B0004020202020204" pitchFamily="34" charset="0"/>
              <a:cs typeface="Times New Roman" panose="02020603050405020304" pitchFamily="18" charset="0"/>
              <a:sym typeface="Wingdings" panose="05000000000000000000" pitchFamily="2" charset="2"/>
            </a:endParaRPr>
          </a:p>
          <a:p>
            <a:pPr marL="542925" indent="-285750">
              <a:lnSpc>
                <a:spcPct val="107000"/>
              </a:lnSpc>
              <a:spcAft>
                <a:spcPts val="800"/>
              </a:spcAft>
              <a:buFont typeface="Wingdings" panose="05000000000000000000" pitchFamily="2" charset="2"/>
              <a:buChar char="à"/>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sym typeface="Wingdings" panose="05000000000000000000" pitchFamily="2" charset="2"/>
            </a:endParaRPr>
          </a:p>
          <a:p>
            <a:pPr marL="542925" indent="-285750">
              <a:lnSpc>
                <a:spcPct val="107000"/>
              </a:lnSpc>
              <a:spcAft>
                <a:spcPts val="800"/>
              </a:spcAft>
              <a:buFont typeface="Wingdings" panose="05000000000000000000" pitchFamily="2" charset="2"/>
              <a:buChar char="à"/>
            </a:pPr>
            <a:endParaRPr lang="de-CH" sz="1600" kern="100" noProof="0" dirty="0">
              <a:latin typeface="Manrope" pitchFamily="2" charset="0"/>
              <a:ea typeface="Aptos" panose="020B0004020202020204" pitchFamily="34" charset="0"/>
              <a:cs typeface="Times New Roman" panose="02020603050405020304" pitchFamily="18" charset="0"/>
              <a:sym typeface="Wingdings" panose="05000000000000000000" pitchFamily="2" charset="2"/>
            </a:endParaRPr>
          </a:p>
          <a:p>
            <a:pPr marL="542925" indent="-285750">
              <a:lnSpc>
                <a:spcPct val="107000"/>
              </a:lnSpc>
              <a:spcAft>
                <a:spcPts val="800"/>
              </a:spcAft>
              <a:buFont typeface="Wingdings" panose="05000000000000000000" pitchFamily="2" charset="2"/>
              <a:buChar char="à"/>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sym typeface="Wingdings" panose="05000000000000000000" pitchFamily="2" charset="2"/>
            </a:endParaRPr>
          </a:p>
          <a:p>
            <a:pPr marL="257175">
              <a:lnSpc>
                <a:spcPct val="107000"/>
              </a:lnSpc>
              <a:spcAft>
                <a:spcPts val="800"/>
              </a:spcAft>
            </a:pPr>
            <a:endParaRPr lang="de-CH" sz="1400" kern="100" noProof="0" dirty="0">
              <a:latin typeface="Manrope" pitchFamily="2" charset="0"/>
              <a:ea typeface="Aptos" panose="020B0004020202020204" pitchFamily="34" charset="0"/>
              <a:cs typeface="Times New Roman" panose="02020603050405020304" pitchFamily="18" charset="0"/>
              <a:sym typeface="Wingdings" panose="05000000000000000000" pitchFamily="2" charset="2"/>
            </a:endParaRPr>
          </a:p>
          <a:p>
            <a:pPr>
              <a:lnSpc>
                <a:spcPct val="107000"/>
              </a:lnSpc>
              <a:spcAft>
                <a:spcPts val="800"/>
              </a:spcAft>
            </a:pPr>
            <a:r>
              <a:rPr lang="de-CH" sz="1600" b="1" i="1" noProof="0" dirty="0">
                <a:latin typeface="Manrope" pitchFamily="2" charset="0"/>
                <a:ea typeface="Manrope"/>
                <a:cs typeface="Times New Roman" panose="02020603050405020304" pitchFamily="18" charset="0"/>
                <a:sym typeface="Wingdings" panose="05000000000000000000" pitchFamily="2" charset="2"/>
              </a:rPr>
              <a:t>Ausnahme: Abstimmung in der Gemeindeversammlung</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FCCC6F8C-0803-812B-CDBE-5C1C1E61C50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 coins arrondis 6">
            <a:extLst>
              <a:ext uri="{FF2B5EF4-FFF2-40B4-BE49-F238E27FC236}">
                <a16:creationId xmlns:a16="http://schemas.microsoft.com/office/drawing/2014/main" id="{731A4AFB-3FAE-6995-D944-6EB1C49510C9}"/>
              </a:ext>
            </a:extLst>
          </p:cNvPr>
          <p:cNvSpPr/>
          <p:nvPr/>
        </p:nvSpPr>
        <p:spPr>
          <a:xfrm>
            <a:off x="542284" y="3428999"/>
            <a:ext cx="1886806" cy="1733551"/>
          </a:xfrm>
          <a:prstGeom prst="roundRect">
            <a:avLst/>
          </a:prstGeom>
          <a:solidFill>
            <a:srgbClr val="D0445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Unparteilichkeit</a:t>
            </a:r>
          </a:p>
        </p:txBody>
      </p:sp>
      <p:sp>
        <p:nvSpPr>
          <p:cNvPr id="12" name="Rectangle : coins arrondis 11">
            <a:extLst>
              <a:ext uri="{FF2B5EF4-FFF2-40B4-BE49-F238E27FC236}">
                <a16:creationId xmlns:a16="http://schemas.microsoft.com/office/drawing/2014/main" id="{4757210B-0D8B-A3F2-BA2D-D0E7F53403F5}"/>
              </a:ext>
            </a:extLst>
          </p:cNvPr>
          <p:cNvSpPr/>
          <p:nvPr/>
        </p:nvSpPr>
        <p:spPr>
          <a:xfrm>
            <a:off x="2771134" y="3428999"/>
            <a:ext cx="1886806" cy="1733551"/>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Zurückhaltungs-pflicht</a:t>
            </a:r>
          </a:p>
        </p:txBody>
      </p:sp>
      <p:sp>
        <p:nvSpPr>
          <p:cNvPr id="13" name="Rectangle : coins arrondis 12">
            <a:extLst>
              <a:ext uri="{FF2B5EF4-FFF2-40B4-BE49-F238E27FC236}">
                <a16:creationId xmlns:a16="http://schemas.microsoft.com/office/drawing/2014/main" id="{A6AE48EF-41CA-783C-0359-46C3CB4E3480}"/>
              </a:ext>
            </a:extLst>
          </p:cNvPr>
          <p:cNvSpPr/>
          <p:nvPr/>
        </p:nvSpPr>
        <p:spPr>
          <a:xfrm>
            <a:off x="4999984" y="3428998"/>
            <a:ext cx="1886806" cy="1733551"/>
          </a:xfrm>
          <a:prstGeom prst="roundRect">
            <a:avLst/>
          </a:prstGeom>
          <a:solidFill>
            <a:srgbClr val="FFFF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Loyalität</a:t>
            </a:r>
          </a:p>
        </p:txBody>
      </p:sp>
      <p:sp>
        <p:nvSpPr>
          <p:cNvPr id="14" name="Rectangle : coins arrondis 13">
            <a:extLst>
              <a:ext uri="{FF2B5EF4-FFF2-40B4-BE49-F238E27FC236}">
                <a16:creationId xmlns:a16="http://schemas.microsoft.com/office/drawing/2014/main" id="{1613A2C5-D862-D6B4-112C-970FAAF756D8}"/>
              </a:ext>
            </a:extLst>
          </p:cNvPr>
          <p:cNvSpPr/>
          <p:nvPr/>
        </p:nvSpPr>
        <p:spPr>
          <a:xfrm>
            <a:off x="7228834" y="3428998"/>
            <a:ext cx="1886806" cy="1733551"/>
          </a:xfrm>
          <a:prstGeom prst="roundRect">
            <a:avLst/>
          </a:prstGeom>
          <a:solidFill>
            <a:schemeClr val="accent1">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Integrität</a:t>
            </a:r>
          </a:p>
        </p:txBody>
      </p:sp>
      <p:sp>
        <p:nvSpPr>
          <p:cNvPr id="15" name="Rectangle : coins arrondis 14">
            <a:extLst>
              <a:ext uri="{FF2B5EF4-FFF2-40B4-BE49-F238E27FC236}">
                <a16:creationId xmlns:a16="http://schemas.microsoft.com/office/drawing/2014/main" id="{4B5820B1-5964-C530-EEFB-1CCA7465CD78}"/>
              </a:ext>
            </a:extLst>
          </p:cNvPr>
          <p:cNvSpPr/>
          <p:nvPr/>
        </p:nvSpPr>
        <p:spPr>
          <a:xfrm>
            <a:off x="9457684" y="3428998"/>
            <a:ext cx="1886806" cy="1733552"/>
          </a:xfrm>
          <a:prstGeom prst="roundRect">
            <a:avLst/>
          </a:prstGeom>
          <a:solidFill>
            <a:srgbClr val="92D05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Anstand</a:t>
            </a:r>
          </a:p>
        </p:txBody>
      </p:sp>
    </p:spTree>
    <p:extLst>
      <p:ext uri="{BB962C8B-B14F-4D97-AF65-F5344CB8AC3E}">
        <p14:creationId xmlns:p14="http://schemas.microsoft.com/office/powerpoint/2010/main" val="367867534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67DC2C-5923-298E-7669-D1795E61D4D1}"/>
            </a:ext>
          </a:extLst>
        </p:cNvPr>
        <p:cNvGrpSpPr/>
        <p:nvPr/>
      </p:nvGrpSpPr>
      <p:grpSpPr>
        <a:xfrm>
          <a:off x="0" y="0"/>
          <a:ext cx="0" cy="0"/>
          <a:chOff x="0" y="0"/>
          <a:chExt cx="0" cy="0"/>
        </a:xfrm>
      </p:grpSpPr>
      <p:sp>
        <p:nvSpPr>
          <p:cNvPr id="18" name="Titre 1">
            <a:extLst>
              <a:ext uri="{FF2B5EF4-FFF2-40B4-BE49-F238E27FC236}">
                <a16:creationId xmlns:a16="http://schemas.microsoft.com/office/drawing/2014/main" id="{8EE83B47-F40F-6A9D-202B-4518E782A4AF}"/>
              </a:ext>
            </a:extLst>
          </p:cNvPr>
          <p:cNvSpPr>
            <a:spLocks noGrp="1"/>
          </p:cNvSpPr>
          <p:nvPr>
            <p:ph type="title"/>
          </p:nvPr>
        </p:nvSpPr>
        <p:spPr>
          <a:xfrm>
            <a:off x="429131" y="430220"/>
            <a:ext cx="11227599" cy="691866"/>
          </a:xfrm>
        </p:spPr>
        <p:txBody>
          <a:bodyPr>
            <a:noAutofit/>
          </a:bodyPr>
          <a:lstStyle/>
          <a:p>
            <a:r>
              <a:rPr lang="fr-CH" dirty="0" err="1">
                <a:cs typeface="Arial" panose="020B0604020202020204" pitchFamily="34" charset="0"/>
              </a:rPr>
              <a:t>Unsere</a:t>
            </a:r>
            <a:r>
              <a:rPr lang="fr-CH" dirty="0">
                <a:cs typeface="Arial" panose="020B0604020202020204" pitchFamily="34" charset="0"/>
              </a:rPr>
              <a:t> 5 </a:t>
            </a:r>
            <a:r>
              <a:rPr lang="fr-CH" dirty="0" err="1">
                <a:cs typeface="Arial" panose="020B0604020202020204" pitchFamily="34" charset="0"/>
              </a:rPr>
              <a:t>Tätigkeitsbereiche</a:t>
            </a:r>
            <a:endParaRPr lang="fr-CH" dirty="0">
              <a:cs typeface="Arial" panose="020B0604020202020204" pitchFamily="34" charset="0"/>
            </a:endParaRPr>
          </a:p>
        </p:txBody>
      </p:sp>
      <p:pic>
        <p:nvPicPr>
          <p:cNvPr id="2" name="Image 1" descr="Une image contenant Police, Graphique, capture d’écran, graphisme&#10;&#10;Le contenu généré par l’IA peut être incorrect.">
            <a:extLst>
              <a:ext uri="{FF2B5EF4-FFF2-40B4-BE49-F238E27FC236}">
                <a16:creationId xmlns:a16="http://schemas.microsoft.com/office/drawing/2014/main" id="{43F03896-4436-85F5-D941-CEA20B21E9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50897" y="4817942"/>
            <a:ext cx="583029" cy="476140"/>
          </a:xfrm>
          <a:prstGeom prst="rect">
            <a:avLst/>
          </a:prstGeom>
        </p:spPr>
      </p:pic>
      <p:cxnSp>
        <p:nvCxnSpPr>
          <p:cNvPr id="4" name="Connecteur droit 3">
            <a:extLst>
              <a:ext uri="{FF2B5EF4-FFF2-40B4-BE49-F238E27FC236}">
                <a16:creationId xmlns:a16="http://schemas.microsoft.com/office/drawing/2014/main" id="{567E1066-74D4-9A2B-521A-2EC72F1EE71D}"/>
              </a:ext>
            </a:extLst>
          </p:cNvPr>
          <p:cNvCxnSpPr>
            <a:cxnSpLocks/>
            <a:endCxn id="2" idx="1"/>
          </p:cNvCxnSpPr>
          <p:nvPr/>
        </p:nvCxnSpPr>
        <p:spPr>
          <a:xfrm>
            <a:off x="8259994" y="4217209"/>
            <a:ext cx="990903" cy="838803"/>
          </a:xfrm>
          <a:prstGeom prst="line">
            <a:avLst/>
          </a:prstGeom>
          <a:ln>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6" name="ZoneTexte 5">
            <a:extLst>
              <a:ext uri="{FF2B5EF4-FFF2-40B4-BE49-F238E27FC236}">
                <a16:creationId xmlns:a16="http://schemas.microsoft.com/office/drawing/2014/main" id="{5E880E59-507E-D839-FBDD-E28EEFDB76A9}"/>
              </a:ext>
            </a:extLst>
          </p:cNvPr>
          <p:cNvSpPr txBox="1"/>
          <p:nvPr/>
        </p:nvSpPr>
        <p:spPr>
          <a:xfrm>
            <a:off x="8648622" y="5329667"/>
            <a:ext cx="1787577" cy="830997"/>
          </a:xfrm>
          <a:prstGeom prst="rect">
            <a:avLst/>
          </a:prstGeom>
          <a:noFill/>
        </p:spPr>
        <p:txBody>
          <a:bodyPr wrap="square" rtlCol="0">
            <a:spAutoFit/>
          </a:bodyPr>
          <a:lstStyle/>
          <a:p>
            <a:pPr algn="ctr"/>
            <a:r>
              <a:rPr lang="de-DE" sz="1200" dirty="0">
                <a:latin typeface="Manrope" pitchFamily="2" charset="0"/>
              </a:rPr>
              <a:t>Kompetenzzentrum für digitale Technologien für Gemeinden</a:t>
            </a:r>
          </a:p>
        </p:txBody>
      </p:sp>
      <p:pic>
        <p:nvPicPr>
          <p:cNvPr id="3" name="Picture 1">
            <a:extLst>
              <a:ext uri="{FF2B5EF4-FFF2-40B4-BE49-F238E27FC236}">
                <a16:creationId xmlns:a16="http://schemas.microsoft.com/office/drawing/2014/main" id="{64EE9EB5-544D-F5F0-2F69-C951EAC6A548}"/>
              </a:ext>
            </a:extLst>
          </p:cNvPr>
          <p:cNvPicPr>
            <a:picLocks noChangeAspect="1"/>
          </p:cNvPicPr>
          <p:nvPr/>
        </p:nvPicPr>
        <p:blipFill>
          <a:blip r:embed="rId4"/>
          <a:stretch>
            <a:fillRect/>
          </a:stretch>
        </p:blipFill>
        <p:spPr>
          <a:xfrm>
            <a:off x="3378115" y="697336"/>
            <a:ext cx="5435770" cy="5463328"/>
          </a:xfrm>
          <a:prstGeom prst="rect">
            <a:avLst/>
          </a:prstGeom>
        </p:spPr>
      </p:pic>
    </p:spTree>
    <p:extLst>
      <p:ext uri="{BB962C8B-B14F-4D97-AF65-F5344CB8AC3E}">
        <p14:creationId xmlns:p14="http://schemas.microsoft.com/office/powerpoint/2010/main" val="26298822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FF5631-686C-A7EE-36FA-670525AEFA1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D730CEB-3763-1A86-654E-BECC857DD826}"/>
              </a:ext>
            </a:extLst>
          </p:cNvPr>
          <p:cNvSpPr>
            <a:spLocks noGrp="1"/>
          </p:cNvSpPr>
          <p:nvPr>
            <p:ph type="title"/>
          </p:nvPr>
        </p:nvSpPr>
        <p:spPr>
          <a:xfrm>
            <a:off x="429131" y="450097"/>
            <a:ext cx="11227599" cy="767399"/>
          </a:xfrm>
        </p:spPr>
        <p:txBody>
          <a:bodyPr/>
          <a:lstStyle/>
          <a:p>
            <a:pPr>
              <a:tabLst>
                <a:tab pos="361950" algn="l"/>
              </a:tabLst>
            </a:pPr>
            <a:r>
              <a:rPr lang="de-CH" noProof="0" dirty="0"/>
              <a:t>4. 	Die Grundsätze für die Tätigkeit des Gemeinderats</a:t>
            </a:r>
            <a:br>
              <a:rPr lang="de-CH" noProof="0" dirty="0"/>
            </a:br>
            <a:r>
              <a:rPr lang="de-CH" noProof="0" dirty="0"/>
              <a:t>	</a:t>
            </a:r>
            <a:r>
              <a:rPr lang="de-CH" b="0" i="1" noProof="0" dirty="0"/>
              <a:t> Amtsgeheimnis</a:t>
            </a:r>
          </a:p>
        </p:txBody>
      </p:sp>
      <p:pic>
        <p:nvPicPr>
          <p:cNvPr id="6" name="Image 5" descr="Une image contenant Police, Graphique, noir, logo&#10;&#10;Description générée automatiquement">
            <a:extLst>
              <a:ext uri="{FF2B5EF4-FFF2-40B4-BE49-F238E27FC236}">
                <a16:creationId xmlns:a16="http://schemas.microsoft.com/office/drawing/2014/main" id="{87DDEA5C-B6CB-64E0-CC30-5F99B967287F}"/>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4C00D5D8-3286-F979-EA4E-F5F680AC9B38}"/>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35688C19-8031-68C5-0FEE-AD2E02794D1B}"/>
              </a:ext>
            </a:extLst>
          </p:cNvPr>
          <p:cNvSpPr txBox="1"/>
          <p:nvPr/>
        </p:nvSpPr>
        <p:spPr>
          <a:xfrm>
            <a:off x="511642" y="1519169"/>
            <a:ext cx="10541162" cy="3960380"/>
          </a:xfrm>
          <a:prstGeom prst="rect">
            <a:avLst/>
          </a:prstGeom>
          <a:noFill/>
        </p:spPr>
        <p:txBody>
          <a:bodyPr wrap="square">
            <a:spAutoFit/>
          </a:bodyPr>
          <a:lstStyle/>
          <a:p>
            <a:pPr algn="just">
              <a:lnSpc>
                <a:spcPct val="107000"/>
              </a:lnSpc>
              <a:spcAft>
                <a:spcPts val="800"/>
              </a:spcAft>
            </a:pPr>
            <a:r>
              <a:rPr lang="de-CH" sz="1600" b="1" noProof="0" dirty="0">
                <a:solidFill>
                  <a:srgbClr val="D0445E"/>
                </a:solidFill>
                <a:latin typeface="Manrope" pitchFamily="2" charset="0"/>
                <a:ea typeface="Manrope"/>
                <a:cs typeface="Times New Roman" panose="02020603050405020304" pitchFamily="18" charset="0"/>
              </a:rPr>
              <a:t>Art. 83b GG</a:t>
            </a:r>
          </a:p>
          <a:p>
            <a:pPr algn="just">
              <a:lnSpc>
                <a:spcPct val="107000"/>
              </a:lnSpc>
              <a:spcAft>
                <a:spcPts val="800"/>
              </a:spcAft>
              <a:tabLst>
                <a:tab pos="180975" algn="l"/>
              </a:tabLst>
            </a:pPr>
            <a:r>
              <a:rPr lang="de-CH" sz="1600" b="0" baseline="30000" noProof="0" dirty="0">
                <a:solidFill>
                  <a:schemeClr val="tx1"/>
                </a:solidFill>
                <a:effectLst/>
                <a:latin typeface="Manrope" pitchFamily="2" charset="0"/>
                <a:ea typeface="Manrope"/>
                <a:cs typeface="Times New Roman" panose="02020603050405020304" pitchFamily="18" charset="0"/>
              </a:rPr>
              <a:t>1</a:t>
            </a:r>
            <a:r>
              <a:rPr lang="de-CH" sz="1600" b="0" noProof="0" dirty="0">
                <a:solidFill>
                  <a:schemeClr val="tx1"/>
                </a:solidFill>
                <a:effectLst/>
                <a:latin typeface="Manrope" pitchFamily="2" charset="0"/>
                <a:ea typeface="Manrope"/>
                <a:cs typeface="Times New Roman" panose="02020603050405020304" pitchFamily="18" charset="0"/>
              </a:rPr>
              <a:t>	Es ist den Mitgliedern des Gemeinderats und der Kommissionen sowie den Sekretärinnen oder Sekretären dieser Organe und dem Gemeindepersonal untersagt, Dritten Tatsachen und Schriftstücke bekannt zu geben, von denen sie in Ausübung ihres Amts Kenntnis erhalten und die aufgrund ihrer Natur, der Umstände, einer Vorschrift oder eines besonderen Beschlusses geheim bleiben müssen.</a:t>
            </a:r>
          </a:p>
          <a:p>
            <a:pPr algn="just">
              <a:lnSpc>
                <a:spcPct val="107000"/>
              </a:lnSpc>
              <a:spcAft>
                <a:spcPts val="800"/>
              </a:spcAft>
              <a:tabLst>
                <a:tab pos="180975" algn="l"/>
              </a:tabLst>
            </a:pPr>
            <a:r>
              <a:rPr lang="de-CH" sz="1600" baseline="30000" noProof="0" dirty="0">
                <a:latin typeface="Manrope" pitchFamily="2" charset="0"/>
                <a:ea typeface="Manrope"/>
                <a:cs typeface="Times New Roman" panose="02020603050405020304" pitchFamily="18" charset="0"/>
              </a:rPr>
              <a:t>2</a:t>
            </a:r>
            <a:r>
              <a:rPr lang="de-CH" sz="1600" noProof="0" dirty="0">
                <a:latin typeface="Manrope" pitchFamily="2" charset="0"/>
                <a:ea typeface="Manrope"/>
                <a:cs typeface="Times New Roman" panose="02020603050405020304" pitchFamily="18" charset="0"/>
              </a:rPr>
              <a:t>	Wer bei einer Sitzung des Gemeinderats anwesend ist, muss über die Beratungen, insbesondere über die dort geäusserten Meinungen, Stillschweigen bewahren, es sei denn, der Rat habe sie oder ihn von der Schweigepflicht entbunden.</a:t>
            </a:r>
          </a:p>
          <a:p>
            <a:pPr algn="just">
              <a:lnSpc>
                <a:spcPct val="107000"/>
              </a:lnSpc>
              <a:spcAft>
                <a:spcPts val="800"/>
              </a:spcAft>
              <a:tabLst>
                <a:tab pos="180975" algn="l"/>
              </a:tabLst>
            </a:pPr>
            <a:r>
              <a:rPr lang="de-CH" sz="1600" baseline="30000" noProof="0" dirty="0">
                <a:latin typeface="Manrope" pitchFamily="2" charset="0"/>
                <a:ea typeface="Manrope"/>
                <a:cs typeface="Times New Roman" panose="02020603050405020304" pitchFamily="18" charset="0"/>
              </a:rPr>
              <a:t>3</a:t>
            </a:r>
            <a:r>
              <a:rPr lang="de-CH" sz="1600" noProof="0" dirty="0">
                <a:latin typeface="Manrope" pitchFamily="2" charset="0"/>
                <a:ea typeface="Manrope"/>
                <a:cs typeface="Times New Roman" panose="02020603050405020304" pitchFamily="18" charset="0"/>
              </a:rPr>
              <a:t>	Diese Pflichten bleiben über das Ende der Amtsausübung hinaus bestehen.</a:t>
            </a:r>
          </a:p>
          <a:p>
            <a:pPr algn="just">
              <a:lnSpc>
                <a:spcPct val="107000"/>
              </a:lnSpc>
              <a:spcAft>
                <a:spcPts val="800"/>
              </a:spcAft>
              <a:tabLst>
                <a:tab pos="180975" algn="l"/>
              </a:tabLst>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gn="just">
              <a:lnSpc>
                <a:spcPct val="107000"/>
              </a:lnSpc>
              <a:spcAft>
                <a:spcPts val="800"/>
              </a:spcAft>
              <a:tabLst>
                <a:tab pos="180975" algn="l"/>
              </a:tabLst>
            </a:pPr>
            <a:r>
              <a:rPr lang="de-CH" sz="1600" noProof="0" dirty="0">
                <a:latin typeface="Manrope" pitchFamily="2" charset="0"/>
                <a:ea typeface="Manrope"/>
                <a:cs typeface="Times New Roman" panose="02020603050405020304" pitchFamily="18" charset="0"/>
              </a:rPr>
              <a:t>			</a:t>
            </a:r>
            <a:r>
              <a:rPr lang="de-CH" sz="1600" b="1" noProof="0" dirty="0">
                <a:latin typeface="Manrope" pitchFamily="2" charset="0"/>
                <a:ea typeface="Manrope"/>
                <a:cs typeface="Times New Roman" panose="02020603050405020304" pitchFamily="18" charset="0"/>
              </a:rPr>
              <a:t>strafrechtlich geschützt (Art. 320 StGB)</a:t>
            </a:r>
          </a:p>
          <a:p>
            <a:pPr algn="just">
              <a:lnSpc>
                <a:spcPct val="107000"/>
              </a:lnSpc>
              <a:spcAft>
                <a:spcPts val="800"/>
              </a:spcAft>
              <a:tabLst>
                <a:tab pos="180975" algn="l"/>
              </a:tabLst>
            </a:pPr>
            <a:r>
              <a:rPr lang="de-CH" sz="1600" b="0" noProof="0" dirty="0">
                <a:solidFill>
                  <a:schemeClr val="tx1"/>
                </a:solidFill>
                <a:effectLst/>
                <a:latin typeface="Manrope" pitchFamily="2" charset="0"/>
                <a:ea typeface="Manrope"/>
                <a:cs typeface="Times New Roman" panose="02020603050405020304" pitchFamily="18" charset="0"/>
              </a:rPr>
              <a:t>			</a:t>
            </a:r>
            <a:r>
              <a:rPr lang="de-CH" sz="1600" b="1" noProof="0" dirty="0">
                <a:solidFill>
                  <a:schemeClr val="tx1"/>
                </a:solidFill>
                <a:effectLst/>
                <a:latin typeface="Manrope" pitchFamily="2" charset="0"/>
                <a:ea typeface="Manrope"/>
                <a:cs typeface="Times New Roman" panose="02020603050405020304" pitchFamily="18" charset="0"/>
              </a:rPr>
              <a:t>Das Amtsgeheimnis gilt auch nach dem Ende des Mandats weiter.</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243ECE2B-C7A2-13F6-5568-09022B62B563}"/>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7" name="Flèche : droite 6">
            <a:extLst>
              <a:ext uri="{FF2B5EF4-FFF2-40B4-BE49-F238E27FC236}">
                <a16:creationId xmlns:a16="http://schemas.microsoft.com/office/drawing/2014/main" id="{24C22A18-9191-38D8-41E9-E6313886D5B4}"/>
              </a:ext>
            </a:extLst>
          </p:cNvPr>
          <p:cNvSpPr/>
          <p:nvPr/>
        </p:nvSpPr>
        <p:spPr>
          <a:xfrm>
            <a:off x="1177673" y="4472140"/>
            <a:ext cx="1028700" cy="19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
        <p:nvSpPr>
          <p:cNvPr id="8" name="Flèche : droite 7">
            <a:extLst>
              <a:ext uri="{FF2B5EF4-FFF2-40B4-BE49-F238E27FC236}">
                <a16:creationId xmlns:a16="http://schemas.microsoft.com/office/drawing/2014/main" id="{5EB89A37-B52A-E7F6-083E-E0C1F473A6E1}"/>
              </a:ext>
            </a:extLst>
          </p:cNvPr>
          <p:cNvSpPr/>
          <p:nvPr/>
        </p:nvSpPr>
        <p:spPr>
          <a:xfrm>
            <a:off x="1177673" y="4823593"/>
            <a:ext cx="1028700" cy="190500"/>
          </a:xfrm>
          <a:prstGeom prst="right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
        <p:nvSpPr>
          <p:cNvPr id="9" name="Rectangle : coins arrondis 8">
            <a:extLst>
              <a:ext uri="{FF2B5EF4-FFF2-40B4-BE49-F238E27FC236}">
                <a16:creationId xmlns:a16="http://schemas.microsoft.com/office/drawing/2014/main" id="{55E2F44B-E48C-52D2-8860-F6A7A00EC420}"/>
              </a:ext>
            </a:extLst>
          </p:cNvPr>
          <p:cNvSpPr/>
          <p:nvPr/>
        </p:nvSpPr>
        <p:spPr>
          <a:xfrm>
            <a:off x="8331479" y="3866152"/>
            <a:ext cx="3490273" cy="2486025"/>
          </a:xfrm>
          <a:prstGeom prst="roundRect">
            <a:avLst/>
          </a:prstGeom>
          <a:solidFill>
            <a:srgbClr val="D0445E"/>
          </a:solidFill>
          <a:ln>
            <a:solidFill>
              <a:srgbClr val="ED6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tx1"/>
                </a:solidFill>
                <a:latin typeface="Manrope" pitchFamily="2" charset="0"/>
              </a:rPr>
              <a:t>S. Art. 99 </a:t>
            </a:r>
            <a:r>
              <a:rPr lang="de-CH" b="1" noProof="0" dirty="0" err="1">
                <a:solidFill>
                  <a:schemeClr val="tx1"/>
                </a:solidFill>
                <a:latin typeface="Manrope" pitchFamily="2" charset="0"/>
              </a:rPr>
              <a:t>nGG</a:t>
            </a:r>
            <a:endParaRPr lang="de-CH" b="1" noProof="0" dirty="0">
              <a:solidFill>
                <a:schemeClr val="tx1"/>
              </a:solidFill>
              <a:latin typeface="Manrope" pitchFamily="2" charset="0"/>
            </a:endParaRPr>
          </a:p>
          <a:p>
            <a:pPr algn="ctr"/>
            <a:r>
              <a:rPr lang="de-CH" noProof="0" dirty="0">
                <a:solidFill>
                  <a:schemeClr val="tx1"/>
                </a:solidFill>
                <a:latin typeface="Manrope" pitchFamily="2" charset="0"/>
              </a:rPr>
              <a:t>Entbindung vom Amtsgeheimnis und Weitergabe von Informationen:</a:t>
            </a:r>
          </a:p>
          <a:p>
            <a:pPr algn="ctr"/>
            <a:r>
              <a:rPr lang="de-CH" b="1" noProof="0" dirty="0">
                <a:solidFill>
                  <a:schemeClr val="tx1"/>
                </a:solidFill>
                <a:latin typeface="Manrope" pitchFamily="2" charset="0"/>
              </a:rPr>
              <a:t>schriftliche Ermächtigung</a:t>
            </a:r>
          </a:p>
          <a:p>
            <a:pPr algn="ctr"/>
            <a:endParaRPr lang="de-CH" noProof="0" dirty="0">
              <a:solidFill>
                <a:schemeClr val="tx1"/>
              </a:solidFill>
              <a:latin typeface="Manrope" pitchFamily="2" charset="0"/>
            </a:endParaRPr>
          </a:p>
          <a:p>
            <a:pPr marL="285750" indent="-285750" algn="ctr">
              <a:buFont typeface="Wingdings" panose="05000000000000000000" pitchFamily="2" charset="2"/>
              <a:buChar char="§"/>
            </a:pPr>
            <a:r>
              <a:rPr lang="de-CH" noProof="0" dirty="0">
                <a:solidFill>
                  <a:schemeClr val="tx1"/>
                </a:solidFill>
                <a:latin typeface="Manrope" pitchFamily="2" charset="0"/>
                <a:sym typeface="Wingdings" panose="05000000000000000000" pitchFamily="2" charset="2"/>
              </a:rPr>
              <a:t>Gewählte: Oberamtsperson</a:t>
            </a:r>
          </a:p>
          <a:p>
            <a:pPr marL="285750" indent="-285750" algn="ctr">
              <a:buFont typeface="Wingdings" panose="05000000000000000000" pitchFamily="2" charset="2"/>
              <a:buChar char="§"/>
            </a:pPr>
            <a:r>
              <a:rPr lang="de-CH" noProof="0" dirty="0">
                <a:solidFill>
                  <a:schemeClr val="tx1"/>
                </a:solidFill>
                <a:latin typeface="Manrope" pitchFamily="2" charset="0"/>
                <a:sym typeface="Wingdings" panose="05000000000000000000" pitchFamily="2" charset="2"/>
              </a:rPr>
              <a:t>Personal: Gemeinderat</a:t>
            </a:r>
          </a:p>
        </p:txBody>
      </p:sp>
      <p:sp>
        <p:nvSpPr>
          <p:cNvPr id="10" name="Flèche : courbe vers la droite 9">
            <a:extLst>
              <a:ext uri="{FF2B5EF4-FFF2-40B4-BE49-F238E27FC236}">
                <a16:creationId xmlns:a16="http://schemas.microsoft.com/office/drawing/2014/main" id="{82BB0584-A796-42C2-6A8F-BE1483BCEDDE}"/>
              </a:ext>
            </a:extLst>
          </p:cNvPr>
          <p:cNvSpPr/>
          <p:nvPr/>
        </p:nvSpPr>
        <p:spPr>
          <a:xfrm>
            <a:off x="8331479" y="5255453"/>
            <a:ext cx="266700" cy="609146"/>
          </a:xfrm>
          <a:prstGeom prst="curvedRightArrow">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e-CH" noProof="0" dirty="0">
              <a:solidFill>
                <a:schemeClr val="tx1"/>
              </a:solidFill>
            </a:endParaRPr>
          </a:p>
        </p:txBody>
      </p:sp>
    </p:spTree>
    <p:extLst>
      <p:ext uri="{BB962C8B-B14F-4D97-AF65-F5344CB8AC3E}">
        <p14:creationId xmlns:p14="http://schemas.microsoft.com/office/powerpoint/2010/main" val="212342090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495F59-F670-197F-6A18-84188E86DC6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1655AA0-D5CC-4997-E32D-4A11968E390D}"/>
              </a:ext>
            </a:extLst>
          </p:cNvPr>
          <p:cNvSpPr>
            <a:spLocks noGrp="1"/>
          </p:cNvSpPr>
          <p:nvPr>
            <p:ph type="title"/>
          </p:nvPr>
        </p:nvSpPr>
        <p:spPr>
          <a:xfrm>
            <a:off x="429131" y="450097"/>
            <a:ext cx="11227599" cy="767399"/>
          </a:xfrm>
        </p:spPr>
        <p:txBody>
          <a:bodyPr/>
          <a:lstStyle/>
          <a:p>
            <a:pPr>
              <a:tabLst>
                <a:tab pos="361950" algn="l"/>
              </a:tabLst>
            </a:pPr>
            <a:r>
              <a:rPr lang="de-CH" noProof="0" dirty="0"/>
              <a:t>4. 	Die Grundsätze für die Tätigkeit des Gemeinderats</a:t>
            </a:r>
            <a:br>
              <a:rPr lang="de-CH" noProof="0" dirty="0"/>
            </a:br>
            <a:r>
              <a:rPr lang="de-CH" noProof="0" dirty="0"/>
              <a:t>	</a:t>
            </a:r>
            <a:r>
              <a:rPr lang="de-CH" b="0" i="1" noProof="0" dirty="0"/>
              <a:t>Ausstand</a:t>
            </a:r>
          </a:p>
        </p:txBody>
      </p:sp>
      <p:pic>
        <p:nvPicPr>
          <p:cNvPr id="6" name="Image 5" descr="Une image contenant Police, Graphique, noir, logo&#10;&#10;Description générée automatiquement">
            <a:extLst>
              <a:ext uri="{FF2B5EF4-FFF2-40B4-BE49-F238E27FC236}">
                <a16:creationId xmlns:a16="http://schemas.microsoft.com/office/drawing/2014/main" id="{FF323C3A-6890-CDE4-A93C-1EA8A0525EF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EA0BD38D-2D4B-DCCF-C4D7-F84784A1F5CB}"/>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D3F448E3-5467-3C4D-384C-1E74DD50E313}"/>
              </a:ext>
            </a:extLst>
          </p:cNvPr>
          <p:cNvSpPr txBox="1"/>
          <p:nvPr/>
        </p:nvSpPr>
        <p:spPr>
          <a:xfrm>
            <a:off x="511642" y="1405035"/>
            <a:ext cx="5098583" cy="2027478"/>
          </a:xfrm>
          <a:prstGeom prst="rect">
            <a:avLst/>
          </a:prstGeom>
          <a:noFill/>
        </p:spPr>
        <p:txBody>
          <a:bodyPr wrap="square">
            <a:spAutoFit/>
          </a:bodyPr>
          <a:lstStyle/>
          <a:p>
            <a:pPr>
              <a:lnSpc>
                <a:spcPct val="107000"/>
              </a:lnSpc>
              <a:spcAft>
                <a:spcPts val="800"/>
              </a:spcAft>
            </a:pPr>
            <a:r>
              <a:rPr lang="de-CH" sz="1600" b="1" noProof="0" dirty="0">
                <a:solidFill>
                  <a:srgbClr val="D0445E"/>
                </a:solidFill>
                <a:latin typeface="Manrope" pitchFamily="2" charset="0"/>
                <a:ea typeface="Manrope"/>
                <a:cs typeface="Times New Roman" panose="02020603050405020304" pitchFamily="18" charset="0"/>
              </a:rPr>
              <a:t>Art. 65 GG und 25 ff ARGG</a:t>
            </a:r>
          </a:p>
          <a:p>
            <a:pPr algn="just">
              <a:lnSpc>
                <a:spcPct val="107000"/>
              </a:lnSpc>
              <a:spcAft>
                <a:spcPts val="800"/>
              </a:spcAft>
            </a:pPr>
            <a:r>
              <a:rPr lang="de-CH" sz="1600" noProof="0" dirty="0">
                <a:latin typeface="Manrope" pitchFamily="2" charset="0"/>
                <a:ea typeface="Manrope"/>
                <a:cs typeface="Times New Roman" panose="02020603050405020304" pitchFamily="18" charset="0"/>
              </a:rPr>
              <a:t>Ein Mitglied des Gemeinderates</a:t>
            </a:r>
            <a:r>
              <a:rPr lang="de-CH" sz="1600" b="0" noProof="0" dirty="0">
                <a:solidFill>
                  <a:schemeClr val="tx1"/>
                </a:solidFill>
                <a:effectLst/>
                <a:latin typeface="Manrope" pitchFamily="2" charset="0"/>
                <a:ea typeface="Manrope"/>
                <a:cs typeface="Times New Roman" panose="02020603050405020304" pitchFamily="18" charset="0"/>
              </a:rPr>
              <a:t> </a:t>
            </a:r>
            <a:r>
              <a:rPr lang="de-CH" sz="1600" b="1" noProof="0" dirty="0">
                <a:solidFill>
                  <a:schemeClr val="tx1"/>
                </a:solidFill>
                <a:effectLst/>
                <a:latin typeface="Manrope" pitchFamily="2" charset="0"/>
                <a:ea typeface="Manrope"/>
                <a:cs typeface="Times New Roman" panose="02020603050405020304" pitchFamily="18" charset="0"/>
              </a:rPr>
              <a:t>darf der Behandlung eines Geschäftes nicht beiwohnen</a:t>
            </a:r>
            <a:r>
              <a:rPr lang="de-CH" sz="1600" noProof="0" dirty="0">
                <a:latin typeface="Manrope" pitchFamily="2" charset="0"/>
                <a:ea typeface="Manrope"/>
                <a:cs typeface="Times New Roman" panose="02020603050405020304" pitchFamily="18" charset="0"/>
              </a:rPr>
              <a:t>, an dem es selbst, sein Ehegatte oder sein eingetragener Partner oder eine Person, zu der es in einem engen Verwandtschafts-, </a:t>
            </a:r>
            <a:r>
              <a:rPr lang="de-CH" sz="1600" noProof="0" dirty="0" err="1">
                <a:latin typeface="Manrope" pitchFamily="2" charset="0"/>
                <a:ea typeface="Manrope"/>
                <a:cs typeface="Times New Roman" panose="02020603050405020304" pitchFamily="18" charset="0"/>
              </a:rPr>
              <a:t>Schwägerschafts</a:t>
            </a:r>
            <a:r>
              <a:rPr lang="de-CH" sz="1600" noProof="0" dirty="0">
                <a:latin typeface="Manrope" pitchFamily="2" charset="0"/>
                <a:ea typeface="Manrope"/>
                <a:cs typeface="Times New Roman" panose="02020603050405020304" pitchFamily="18" charset="0"/>
              </a:rPr>
              <a:t>-, Pflicht- oder Abhängigkeitsverhältnis steht, </a:t>
            </a:r>
            <a:r>
              <a:rPr lang="de-CH" sz="1600" b="1" noProof="0" dirty="0">
                <a:solidFill>
                  <a:srgbClr val="D0445E"/>
                </a:solidFill>
                <a:latin typeface="Manrope" pitchFamily="2" charset="0"/>
                <a:ea typeface="Manrope"/>
                <a:cs typeface="Times New Roman" panose="02020603050405020304" pitchFamily="18" charset="0"/>
              </a:rPr>
              <a:t>ein besonderes Interesse</a:t>
            </a:r>
            <a:r>
              <a:rPr lang="de-CH" sz="1600" noProof="0" dirty="0">
                <a:latin typeface="Manrope" pitchFamily="2" charset="0"/>
                <a:ea typeface="Manrope"/>
                <a:cs typeface="Times New Roman" panose="02020603050405020304" pitchFamily="18" charset="0"/>
              </a:rPr>
              <a:t> hat.</a:t>
            </a:r>
          </a:p>
        </p:txBody>
      </p:sp>
      <p:pic>
        <p:nvPicPr>
          <p:cNvPr id="5" name="Picture 2" descr="Stiftung Papiliorama – Papiliorama">
            <a:extLst>
              <a:ext uri="{FF2B5EF4-FFF2-40B4-BE49-F238E27FC236}">
                <a16:creationId xmlns:a16="http://schemas.microsoft.com/office/drawing/2014/main" id="{DFE4EF27-BBB3-3437-5165-F3D2A42E3D4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7F97C19E-21B2-ECA0-1C21-98B9895CF3EC}"/>
              </a:ext>
            </a:extLst>
          </p:cNvPr>
          <p:cNvPicPr>
            <a:picLocks noChangeAspect="1"/>
          </p:cNvPicPr>
          <p:nvPr/>
        </p:nvPicPr>
        <p:blipFill>
          <a:blip r:embed="rId5"/>
          <a:stretch>
            <a:fillRect/>
          </a:stretch>
        </p:blipFill>
        <p:spPr>
          <a:xfrm>
            <a:off x="6696075" y="833796"/>
            <a:ext cx="4591050" cy="3060700"/>
          </a:xfrm>
          <a:prstGeom prst="rect">
            <a:avLst/>
          </a:prstGeom>
        </p:spPr>
      </p:pic>
      <p:sp>
        <p:nvSpPr>
          <p:cNvPr id="9" name="ZoneTexte 8">
            <a:extLst>
              <a:ext uri="{FF2B5EF4-FFF2-40B4-BE49-F238E27FC236}">
                <a16:creationId xmlns:a16="http://schemas.microsoft.com/office/drawing/2014/main" id="{60162098-19EE-08DF-F54F-61C83BB7217B}"/>
              </a:ext>
            </a:extLst>
          </p:cNvPr>
          <p:cNvSpPr txBox="1"/>
          <p:nvPr/>
        </p:nvSpPr>
        <p:spPr>
          <a:xfrm>
            <a:off x="511642" y="3620052"/>
            <a:ext cx="10985033" cy="3433440"/>
          </a:xfrm>
          <a:prstGeom prst="rect">
            <a:avLst/>
          </a:prstGeom>
          <a:noFill/>
        </p:spPr>
        <p:txBody>
          <a:bodyPr wrap="square">
            <a:spAutoFit/>
          </a:bodyPr>
          <a:lstStyle/>
          <a:p>
            <a:pPr>
              <a:lnSpc>
                <a:spcPct val="107000"/>
              </a:lnSpc>
              <a:spcAft>
                <a:spcPts val="800"/>
              </a:spcAft>
            </a:pPr>
            <a:r>
              <a:rPr lang="de-CH" sz="1600" b="1" dirty="0">
                <a:solidFill>
                  <a:srgbClr val="D0445E"/>
                </a:solidFill>
                <a:latin typeface="Manrope" pitchFamily="2" charset="0"/>
                <a:ea typeface="Manrope"/>
                <a:cs typeface="Times New Roman" panose="02020603050405020304" pitchFamily="18" charset="0"/>
              </a:rPr>
              <a:t>B</a:t>
            </a:r>
            <a:r>
              <a:rPr lang="de-CH" sz="1600" b="1" noProof="0" dirty="0" err="1">
                <a:solidFill>
                  <a:srgbClr val="D0445E"/>
                </a:solidFill>
                <a:latin typeface="Manrope" pitchFamily="2" charset="0"/>
                <a:ea typeface="Manrope"/>
                <a:cs typeface="Times New Roman" panose="02020603050405020304" pitchFamily="18" charset="0"/>
              </a:rPr>
              <a:t>esonderes</a:t>
            </a:r>
            <a:r>
              <a:rPr lang="de-CH" sz="1600" b="1" noProof="0" dirty="0">
                <a:solidFill>
                  <a:srgbClr val="D0445E"/>
                </a:solidFill>
                <a:latin typeface="Manrope" pitchFamily="2" charset="0"/>
                <a:ea typeface="Manrope"/>
                <a:cs typeface="Times New Roman" panose="02020603050405020304" pitchFamily="18" charset="0"/>
              </a:rPr>
              <a:t> Interesse =</a:t>
            </a:r>
            <a:r>
              <a:rPr lang="de-CH" sz="1600" b="1" noProof="0" dirty="0">
                <a:latin typeface="Manrope" pitchFamily="2" charset="0"/>
                <a:ea typeface="Manrope"/>
                <a:cs typeface="Times New Roman" panose="02020603050405020304" pitchFamily="18" charset="0"/>
              </a:rPr>
              <a:t> wer von der Angelegenheit unmittelbar betroffen ist, insbesondere in finanzieller Hinsicht, und namentlich die Person, die Partei eines Rechtsgeschäfts ist, bei dem die Gemeinde die andere Partei ist.</a:t>
            </a:r>
          </a:p>
          <a:p>
            <a:pPr marL="1619250"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Ausstand von Amtes wegen</a:t>
            </a:r>
          </a:p>
          <a:p>
            <a:pPr marL="1619250"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sym typeface="Wingdings" panose="05000000000000000000" pitchFamily="2" charset="2"/>
              </a:rPr>
              <a:t>Der Gemeinderat sorgt für die Anwendung der </a:t>
            </a:r>
            <a:r>
              <a:rPr lang="de-CH" sz="1600" noProof="0" dirty="0" err="1">
                <a:latin typeface="Manrope" pitchFamily="2" charset="0"/>
                <a:ea typeface="Manrope"/>
                <a:cs typeface="Times New Roman" panose="02020603050405020304" pitchFamily="18" charset="0"/>
                <a:sym typeface="Wingdings" panose="05000000000000000000" pitchFamily="2" charset="2"/>
              </a:rPr>
              <a:t>Ausstandsregeln</a:t>
            </a:r>
            <a:r>
              <a:rPr lang="de-CH" sz="1600" noProof="0" dirty="0">
                <a:latin typeface="Manrope" pitchFamily="2" charset="0"/>
                <a:ea typeface="Manrope"/>
                <a:cs typeface="Times New Roman" panose="02020603050405020304" pitchFamily="18" charset="0"/>
                <a:sym typeface="Wingdings" panose="05000000000000000000" pitchFamily="2" charset="2"/>
              </a:rPr>
              <a:t>  er entscheidet im Streitfall (ohne die betroffene Person)</a:t>
            </a:r>
          </a:p>
          <a:p>
            <a:pPr marL="1619250"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sym typeface="Wingdings" panose="05000000000000000000" pitchFamily="2" charset="2"/>
              </a:rPr>
              <a:t>Die Person hat den Sitzungsraum vor jeglicher Beratung über das betreffende Geschäft zu verlassen</a:t>
            </a:r>
          </a:p>
          <a:p>
            <a:pPr marL="1619250"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sym typeface="Wingdings" panose="05000000000000000000" pitchFamily="2" charset="2"/>
              </a:rPr>
              <a:t>Verletzung der </a:t>
            </a:r>
            <a:r>
              <a:rPr lang="de-CH" sz="1600" noProof="0" dirty="0" err="1">
                <a:latin typeface="Manrope" pitchFamily="2" charset="0"/>
                <a:ea typeface="Manrope"/>
                <a:cs typeface="Times New Roman" panose="02020603050405020304" pitchFamily="18" charset="0"/>
                <a:sym typeface="Wingdings" panose="05000000000000000000" pitchFamily="2" charset="2"/>
              </a:rPr>
              <a:t>Ausstandspflicht</a:t>
            </a:r>
            <a:r>
              <a:rPr lang="de-CH" sz="1600" noProof="0" dirty="0">
                <a:latin typeface="Manrope" pitchFamily="2" charset="0"/>
                <a:ea typeface="Manrope"/>
                <a:cs typeface="Times New Roman" panose="02020603050405020304" pitchFamily="18" charset="0"/>
                <a:sym typeface="Wingdings" panose="05000000000000000000" pitchFamily="2" charset="2"/>
              </a:rPr>
              <a:t> = </a:t>
            </a:r>
            <a:r>
              <a:rPr lang="de-CH" sz="1600" b="1"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Nichtigkeit </a:t>
            </a:r>
            <a:r>
              <a:rPr lang="de-CH" sz="1600" noProof="0" dirty="0">
                <a:latin typeface="Manrope" pitchFamily="2" charset="0"/>
                <a:ea typeface="Manrope"/>
                <a:cs typeface="Times New Roman" panose="02020603050405020304" pitchFamily="18" charset="0"/>
                <a:sym typeface="Wingdings" panose="05000000000000000000" pitchFamily="2" charset="2"/>
              </a:rPr>
              <a:t>des Entscheids</a:t>
            </a:r>
          </a:p>
          <a:p>
            <a:pPr marL="6191250" indent="-266700">
              <a:lnSpc>
                <a:spcPct val="107000"/>
              </a:lnSpc>
              <a:spcAft>
                <a:spcPts val="800"/>
              </a:spcAft>
            </a:pPr>
            <a:r>
              <a:rPr lang="de-CH" sz="1600" b="1" i="1"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 Einzige Ausnahme von der Stimmpflicht!</a:t>
            </a:r>
          </a:p>
          <a:p>
            <a:pPr marL="285750" indent="-285750">
              <a:lnSpc>
                <a:spcPct val="107000"/>
              </a:lnSpc>
              <a:spcAft>
                <a:spcPts val="800"/>
              </a:spcAft>
              <a:buFont typeface="Wingdings" panose="05000000000000000000" pitchFamily="2" charset="2"/>
              <a:buChar char="q"/>
            </a:pPr>
            <a:endParaRPr lang="de-CH" sz="1600" kern="100" noProof="0" dirty="0">
              <a:latin typeface="Manrope" pitchFamily="2"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q"/>
            </a:pPr>
            <a:endParaRPr lang="de-CH" sz="1600" kern="100" noProof="0" dirty="0">
              <a:latin typeface="Manrope" pitchFamily="2" charset="0"/>
              <a:ea typeface="Aptos" panose="020B0004020202020204" pitchFamily="34" charset="0"/>
              <a:cs typeface="Times New Roman" panose="02020603050405020304" pitchFamily="18" charset="0"/>
            </a:endParaRPr>
          </a:p>
        </p:txBody>
      </p:sp>
      <p:sp>
        <p:nvSpPr>
          <p:cNvPr id="10" name="Bulle narrative : ronde 9">
            <a:extLst>
              <a:ext uri="{FF2B5EF4-FFF2-40B4-BE49-F238E27FC236}">
                <a16:creationId xmlns:a16="http://schemas.microsoft.com/office/drawing/2014/main" id="{D04866C9-39CA-BCF9-71B9-32C041CDC3EF}"/>
              </a:ext>
            </a:extLst>
          </p:cNvPr>
          <p:cNvSpPr/>
          <p:nvPr/>
        </p:nvSpPr>
        <p:spPr>
          <a:xfrm>
            <a:off x="6125441" y="5828042"/>
            <a:ext cx="4905375" cy="687058"/>
          </a:xfrm>
          <a:prstGeom prst="wedgeEllipseCallout">
            <a:avLst/>
          </a:prstGeom>
          <a:no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12158632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5BF415-D0A9-0764-CC6F-9256BD0D5222}"/>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063B5437-DF77-B32B-414D-B4425984DA37}"/>
              </a:ext>
            </a:extLst>
          </p:cNvPr>
          <p:cNvSpPr>
            <a:spLocks noGrp="1"/>
          </p:cNvSpPr>
          <p:nvPr>
            <p:ph type="title"/>
          </p:nvPr>
        </p:nvSpPr>
        <p:spPr>
          <a:xfrm>
            <a:off x="429131" y="450097"/>
            <a:ext cx="11227599" cy="767399"/>
          </a:xfrm>
        </p:spPr>
        <p:txBody>
          <a:bodyPr/>
          <a:lstStyle/>
          <a:p>
            <a:pPr>
              <a:tabLst>
                <a:tab pos="361950" algn="l"/>
              </a:tabLst>
            </a:pPr>
            <a:r>
              <a:rPr lang="de-CH" noProof="0" dirty="0"/>
              <a:t>4. 	Die Grundsätze für die Tätigkeit des Gemeinderats</a:t>
            </a:r>
            <a:br>
              <a:rPr lang="de-CH" noProof="0" dirty="0"/>
            </a:br>
            <a:r>
              <a:rPr lang="de-CH" noProof="0" dirty="0"/>
              <a:t>	</a:t>
            </a:r>
            <a:r>
              <a:rPr lang="de-CH" b="0" i="1" noProof="0" dirty="0"/>
              <a:t>Die Charta des Gemeinderats</a:t>
            </a:r>
          </a:p>
        </p:txBody>
      </p:sp>
      <p:pic>
        <p:nvPicPr>
          <p:cNvPr id="6" name="Image 5" descr="Une image contenant Police, Graphique, noir, logo&#10;&#10;Description générée automatiquement">
            <a:extLst>
              <a:ext uri="{FF2B5EF4-FFF2-40B4-BE49-F238E27FC236}">
                <a16:creationId xmlns:a16="http://schemas.microsoft.com/office/drawing/2014/main" id="{F96DB0B4-447A-F168-FC4E-E3B80C661AB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D56CA8E2-B6FC-6656-368B-CAFF87E90067}"/>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4CFD9DD-24CB-4A32-D09C-685689D69A04}"/>
              </a:ext>
            </a:extLst>
          </p:cNvPr>
          <p:cNvSpPr txBox="1"/>
          <p:nvPr/>
        </p:nvSpPr>
        <p:spPr>
          <a:xfrm>
            <a:off x="511641" y="1627498"/>
            <a:ext cx="5822484" cy="5160965"/>
          </a:xfrm>
          <a:prstGeom prst="rect">
            <a:avLst/>
          </a:prstGeom>
          <a:noFill/>
        </p:spPr>
        <p:txBody>
          <a:bodyPr wrap="square">
            <a:spAutoFit/>
          </a:bodyPr>
          <a:lstStyle/>
          <a:p>
            <a:pPr marL="285750" indent="-285750" algn="just">
              <a:lnSpc>
                <a:spcPct val="107000"/>
              </a:lnSpc>
              <a:spcAft>
                <a:spcPts val="800"/>
              </a:spcAft>
              <a:buFont typeface="Wingdings" panose="05000000000000000000" pitchFamily="2" charset="2"/>
              <a:buChar char="à"/>
              <a:tabLst>
                <a:tab pos="361950" algn="l"/>
              </a:tabLst>
            </a:pPr>
            <a:r>
              <a:rPr lang="de-DE" sz="1600" dirty="0">
                <a:latin typeface="Manrope" pitchFamily="2" charset="0"/>
                <a:ea typeface="Manrope"/>
                <a:cs typeface="Times New Roman" panose="02020603050405020304" pitchFamily="18" charset="0"/>
                <a:sym typeface="Wingdings" panose="05000000000000000000" pitchFamily="2" charset="2"/>
              </a:rPr>
              <a:t>Erinnert an die verschiedenen Pflichten der Mitglieder des Gemeinderats und bindet die Werte ein, die die Exekutive vertreten möchte</a:t>
            </a:r>
            <a:r>
              <a:rPr lang="de-CH" sz="1600" b="0"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a:t>
            </a:r>
          </a:p>
          <a:p>
            <a:pPr marL="285750" indent="-285750" algn="just">
              <a:lnSpc>
                <a:spcPct val="107000"/>
              </a:lnSpc>
              <a:spcAft>
                <a:spcPts val="800"/>
              </a:spcAft>
              <a:buFont typeface="Wingdings" panose="05000000000000000000" pitchFamily="2" charset="2"/>
              <a:buChar char="à"/>
              <a:tabLst>
                <a:tab pos="361950" algn="l"/>
              </a:tabLst>
            </a:pPr>
            <a:endParaRPr lang="de-CH" sz="1600" kern="100" noProof="0" dirty="0">
              <a:latin typeface="Manrope" pitchFamily="2" charset="0"/>
              <a:ea typeface="Aptos" panose="020B0004020202020204" pitchFamily="34" charset="0"/>
              <a:cs typeface="Times New Roman" panose="02020603050405020304" pitchFamily="18" charset="0"/>
              <a:sym typeface="Wingdings" panose="05000000000000000000" pitchFamily="2" charset="2"/>
            </a:endParaRPr>
          </a:p>
          <a:p>
            <a:pPr algn="just">
              <a:lnSpc>
                <a:spcPct val="107000"/>
              </a:lnSpc>
              <a:spcAft>
                <a:spcPts val="800"/>
              </a:spcAft>
              <a:tabLst>
                <a:tab pos="361950" algn="l"/>
              </a:tabLst>
            </a:pPr>
            <a:r>
              <a:rPr lang="de-CH" sz="1400" b="0"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	</a:t>
            </a:r>
            <a:r>
              <a:rPr lang="de-CH" sz="1600" b="0" i="1"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Beispiel der Charta des Gemeinderats von Neyruz, veröffentlicht auf der Website der Gemeinde.</a:t>
            </a:r>
          </a:p>
          <a:p>
            <a:pPr algn="just">
              <a:lnSpc>
                <a:spcPct val="107000"/>
              </a:lnSpc>
              <a:spcAft>
                <a:spcPts val="800"/>
              </a:spcAft>
              <a:tabLst>
                <a:tab pos="361950" algn="l"/>
                <a:tab pos="628650" algn="l"/>
              </a:tabLst>
            </a:pPr>
            <a:r>
              <a:rPr lang="de-CH" sz="1400" i="1" noProof="0" dirty="0">
                <a:latin typeface="Manrope" pitchFamily="2" charset="0"/>
                <a:ea typeface="Manrope"/>
                <a:cs typeface="Times New Roman" panose="02020603050405020304" pitchFamily="18" charset="0"/>
                <a:sym typeface="Wingdings" panose="05000000000000000000" pitchFamily="2" charset="2"/>
              </a:rPr>
              <a:t>	…	5. Ich halte mich an das Amtsgeheimnis</a:t>
            </a:r>
          </a:p>
          <a:p>
            <a:pPr algn="just">
              <a:lnSpc>
                <a:spcPct val="107000"/>
              </a:lnSpc>
              <a:spcAft>
                <a:spcPts val="800"/>
              </a:spcAft>
              <a:tabLst>
                <a:tab pos="628650" algn="l"/>
              </a:tabLst>
            </a:pPr>
            <a:r>
              <a:rPr lang="de-CH" sz="1400" b="0" i="1"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	6. Ich halte mich an das Beratungsgeheimnis</a:t>
            </a:r>
          </a:p>
          <a:p>
            <a:pPr algn="just">
              <a:lnSpc>
                <a:spcPct val="107000"/>
              </a:lnSpc>
              <a:spcAft>
                <a:spcPts val="800"/>
              </a:spcAft>
              <a:tabLst>
                <a:tab pos="628650" algn="l"/>
              </a:tabLst>
            </a:pPr>
            <a:r>
              <a:rPr lang="de-CH" sz="1400" i="1" noProof="0" dirty="0">
                <a:latin typeface="Manrope" pitchFamily="2" charset="0"/>
                <a:ea typeface="Manrope"/>
                <a:cs typeface="Times New Roman" panose="02020603050405020304" pitchFamily="18" charset="0"/>
                <a:sym typeface="Wingdings" panose="05000000000000000000" pitchFamily="2" charset="2"/>
              </a:rPr>
              <a:t>	7. Ich verwalte die Gemeinde sorgfältig</a:t>
            </a:r>
          </a:p>
          <a:p>
            <a:pPr algn="just">
              <a:lnSpc>
                <a:spcPct val="107000"/>
              </a:lnSpc>
              <a:spcAft>
                <a:spcPts val="800"/>
              </a:spcAft>
              <a:tabLst>
                <a:tab pos="628650" algn="l"/>
              </a:tabLst>
            </a:pPr>
            <a:r>
              <a:rPr lang="de-CH" sz="1400" b="0" i="1"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	8. Ich</a:t>
            </a:r>
            <a:r>
              <a:rPr lang="de-CH" sz="1400" i="1" noProof="0" dirty="0">
                <a:latin typeface="Manrope" pitchFamily="2" charset="0"/>
                <a:ea typeface="Manrope"/>
                <a:cs typeface="Times New Roman" panose="02020603050405020304" pitchFamily="18" charset="0"/>
                <a:sym typeface="Wingdings" panose="05000000000000000000" pitchFamily="2" charset="2"/>
              </a:rPr>
              <a:t> pflege mein Verhältnis zur Bevölkerung und zu den Partnerinnen und Partnern</a:t>
            </a:r>
          </a:p>
          <a:p>
            <a:pPr algn="just">
              <a:lnSpc>
                <a:spcPct val="107000"/>
              </a:lnSpc>
              <a:spcAft>
                <a:spcPts val="800"/>
              </a:spcAft>
              <a:tabLst>
                <a:tab pos="628650" algn="l"/>
              </a:tabLst>
            </a:pPr>
            <a:r>
              <a:rPr lang="de-CH" sz="1400" i="1" noProof="0" dirty="0">
                <a:latin typeface="Manrope" pitchFamily="2" charset="0"/>
                <a:ea typeface="Manrope"/>
                <a:cs typeface="Times New Roman" panose="02020603050405020304" pitchFamily="18" charset="0"/>
                <a:sym typeface="Wingdings" panose="05000000000000000000" pitchFamily="2" charset="2"/>
              </a:rPr>
              <a:t>	9. Ich pflege eine gute Beziehung mit dem Gemeindepersonal</a:t>
            </a:r>
          </a:p>
          <a:p>
            <a:pPr algn="just">
              <a:lnSpc>
                <a:spcPct val="107000"/>
              </a:lnSpc>
              <a:spcAft>
                <a:spcPts val="800"/>
              </a:spcAft>
              <a:tabLst>
                <a:tab pos="628650" algn="l"/>
              </a:tabLst>
            </a:pPr>
            <a:r>
              <a:rPr lang="de-CH" sz="1400" i="1" noProof="0" dirty="0">
                <a:latin typeface="Manrope" pitchFamily="2" charset="0"/>
                <a:ea typeface="Manrope"/>
                <a:cs typeface="Times New Roman" panose="02020603050405020304" pitchFamily="18" charset="0"/>
                <a:sym typeface="Wingdings" panose="05000000000000000000" pitchFamily="2" charset="2"/>
              </a:rPr>
              <a:t>	10. Ich handle bei Spannungen und bemühe mich, Konflikte zu lösen</a:t>
            </a:r>
          </a:p>
          <a:p>
            <a:pPr algn="just">
              <a:lnSpc>
                <a:spcPct val="107000"/>
              </a:lnSpc>
              <a:spcAft>
                <a:spcPts val="800"/>
              </a:spcAft>
              <a:tabLst>
                <a:tab pos="628650" algn="l"/>
              </a:tabLst>
            </a:pPr>
            <a:r>
              <a:rPr lang="de-CH" sz="1400" i="1" noProof="0" dirty="0">
                <a:latin typeface="Manrope" pitchFamily="2" charset="0"/>
                <a:ea typeface="Manrope"/>
                <a:cs typeface="Times New Roman" panose="02020603050405020304" pitchFamily="18" charset="0"/>
                <a:sym typeface="Wingdings" panose="05000000000000000000" pitchFamily="2" charset="2"/>
              </a:rPr>
              <a:t>	11. Ich engagiere mich</a:t>
            </a:r>
          </a:p>
          <a:p>
            <a:pPr algn="just">
              <a:lnSpc>
                <a:spcPct val="107000"/>
              </a:lnSpc>
              <a:spcAft>
                <a:spcPts val="800"/>
              </a:spcAft>
              <a:tabLst>
                <a:tab pos="361950" algn="l"/>
              </a:tabLst>
            </a:pPr>
            <a:endParaRPr lang="de-CH" sz="1600" b="0" i="1"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DF80C5AC-459C-511A-A8C5-3B827B0DE0C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26D0C19E-1E94-EAAF-894F-70FDBF463D65}"/>
              </a:ext>
            </a:extLst>
          </p:cNvPr>
          <p:cNvPicPr>
            <a:picLocks noChangeAspect="1"/>
          </p:cNvPicPr>
          <p:nvPr/>
        </p:nvPicPr>
        <p:blipFill>
          <a:blip r:embed="rId5"/>
          <a:stretch>
            <a:fillRect/>
          </a:stretch>
        </p:blipFill>
        <p:spPr>
          <a:xfrm>
            <a:off x="6829203" y="894428"/>
            <a:ext cx="4650347" cy="5780817"/>
          </a:xfrm>
          <a:prstGeom prst="rect">
            <a:avLst/>
          </a:prstGeom>
        </p:spPr>
      </p:pic>
    </p:spTree>
    <p:extLst>
      <p:ext uri="{BB962C8B-B14F-4D97-AF65-F5344CB8AC3E}">
        <p14:creationId xmlns:p14="http://schemas.microsoft.com/office/powerpoint/2010/main" val="174265063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25C10B-C73C-8B30-CDBE-DE2C6B42578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13412A14-BECA-4E46-ECC0-4F82A70F961B}"/>
              </a:ext>
            </a:extLst>
          </p:cNvPr>
          <p:cNvSpPr>
            <a:spLocks noGrp="1"/>
          </p:cNvSpPr>
          <p:nvPr>
            <p:ph type="title"/>
          </p:nvPr>
        </p:nvSpPr>
        <p:spPr>
          <a:xfrm>
            <a:off x="429131" y="450098"/>
            <a:ext cx="11227599" cy="691866"/>
          </a:xfrm>
        </p:spPr>
        <p:txBody>
          <a:bodyPr/>
          <a:lstStyle/>
          <a:p>
            <a:r>
              <a:rPr lang="de-CH" noProof="0" dirty="0"/>
              <a:t>Programm</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767179B2-F52F-7609-C55E-F71AE7F75F84}"/>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pic>
        <p:nvPicPr>
          <p:cNvPr id="7" name="Picture 2" descr="Stiftung Papiliorama – Papiliorama">
            <a:extLst>
              <a:ext uri="{FF2B5EF4-FFF2-40B4-BE49-F238E27FC236}">
                <a16:creationId xmlns:a16="http://schemas.microsoft.com/office/drawing/2014/main" id="{1F49A1D5-3AAC-EF51-71F7-1EA3BBA87D90}"/>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4">
            <a:extLst>
              <a:ext uri="{FF2B5EF4-FFF2-40B4-BE49-F238E27FC236}">
                <a16:creationId xmlns:a16="http://schemas.microsoft.com/office/drawing/2014/main" id="{EB1ED52E-E0DD-2AA4-A5BE-E52647DFF733}"/>
              </a:ext>
            </a:extLst>
          </p:cNvPr>
          <p:cNvSpPr txBox="1">
            <a:spLocks/>
          </p:cNvSpPr>
          <p:nvPr/>
        </p:nvSpPr>
        <p:spPr>
          <a:xfrm>
            <a:off x="429131" y="1556405"/>
            <a:ext cx="11340082" cy="43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de-CH" sz="1800" noProof="0" dirty="0">
                <a:latin typeface="Manrope" pitchFamily="2" charset="0"/>
              </a:rPr>
              <a:t>Begrüssung und Zielsetzung</a:t>
            </a:r>
          </a:p>
          <a:p>
            <a:pPr marL="342900" indent="-342900">
              <a:lnSpc>
                <a:spcPct val="120000"/>
              </a:lnSpc>
              <a:buFont typeface="+mj-lt"/>
              <a:buAutoNum type="arabicPeriod"/>
            </a:pPr>
            <a:r>
              <a:rPr lang="de-CH" sz="1800" noProof="0" dirty="0">
                <a:latin typeface="Manrope" pitchFamily="2" charset="0"/>
              </a:rPr>
              <a:t>Der rechtliche Rahmen für die Tätigkeit des Gemeinderats</a:t>
            </a:r>
          </a:p>
          <a:p>
            <a:pPr marL="342900" indent="-342900">
              <a:lnSpc>
                <a:spcPct val="120000"/>
              </a:lnSpc>
              <a:buFont typeface="+mj-lt"/>
              <a:buAutoNum type="arabicPeriod"/>
            </a:pPr>
            <a:r>
              <a:rPr lang="de-CH" sz="1800" noProof="0" dirty="0">
                <a:latin typeface="Manrope" pitchFamily="2" charset="0"/>
              </a:rPr>
              <a:t>Rolle und Aufgaben des Gemeinderats</a:t>
            </a:r>
          </a:p>
          <a:p>
            <a:pPr marL="342900" indent="-342900">
              <a:lnSpc>
                <a:spcPct val="120000"/>
              </a:lnSpc>
              <a:buFont typeface="+mj-lt"/>
              <a:buAutoNum type="arabicPeriod"/>
            </a:pPr>
            <a:r>
              <a:rPr lang="de-CH" sz="1800" noProof="0" dirty="0">
                <a:latin typeface="Manrope" pitchFamily="2" charset="0"/>
              </a:rPr>
              <a:t>Die Grundsätze für die Tätigkeit des Gemeinderats</a:t>
            </a:r>
          </a:p>
          <a:p>
            <a:pPr marL="342900" indent="-342900">
              <a:lnSpc>
                <a:spcPct val="120000"/>
              </a:lnSpc>
              <a:buFont typeface="+mj-lt"/>
              <a:buAutoNum type="arabicPeriod"/>
            </a:pPr>
            <a:r>
              <a:rPr lang="de-CH" sz="1800" b="1" noProof="0" dirty="0">
                <a:latin typeface="Manrope" pitchFamily="2" charset="0"/>
              </a:rPr>
              <a:t>Beziehungen zwischen Gemeinderat und Gemeindeverwaltung</a:t>
            </a:r>
          </a:p>
          <a:p>
            <a:pPr marL="342900" indent="-342900">
              <a:lnSpc>
                <a:spcPct val="120000"/>
              </a:lnSpc>
              <a:buFont typeface="+mj-lt"/>
              <a:buAutoNum type="arabicPeriod"/>
            </a:pPr>
            <a:r>
              <a:rPr lang="de-CH" sz="1800" noProof="0" dirty="0">
                <a:latin typeface="Manrope" pitchFamily="2" charset="0"/>
              </a:rPr>
              <a:t>Beziehungen zu anderen Gemeinden / zur Region (zum Bezirk)</a:t>
            </a:r>
          </a:p>
          <a:p>
            <a:pPr marL="342900" indent="-342900">
              <a:lnSpc>
                <a:spcPct val="120000"/>
              </a:lnSpc>
              <a:buFont typeface="+mj-lt"/>
              <a:buAutoNum type="arabicPeriod"/>
            </a:pPr>
            <a:r>
              <a:rPr lang="de-CH" sz="1800" noProof="0" dirty="0">
                <a:latin typeface="Manrope" pitchFamily="2" charset="0"/>
              </a:rPr>
              <a:t>Aufsicht</a:t>
            </a:r>
          </a:p>
          <a:p>
            <a:pPr marL="342900" indent="-342900">
              <a:lnSpc>
                <a:spcPct val="120000"/>
              </a:lnSpc>
              <a:buFont typeface="+mj-lt"/>
              <a:buAutoNum type="arabicPeriod"/>
            </a:pPr>
            <a:r>
              <a:rPr lang="de-CH" sz="1800" noProof="0" dirty="0">
                <a:latin typeface="Manrope" pitchFamily="2" charset="0"/>
              </a:rPr>
              <a:t>Diskussion und Abschluss</a:t>
            </a:r>
          </a:p>
          <a:p>
            <a:pPr marL="0" indent="0">
              <a:buNone/>
            </a:pPr>
            <a:endParaRPr lang="de-CH" noProof="0" dirty="0">
              <a:solidFill>
                <a:srgbClr val="666666"/>
              </a:solidFill>
            </a:endParaRPr>
          </a:p>
        </p:txBody>
      </p:sp>
      <p:sp>
        <p:nvSpPr>
          <p:cNvPr id="2" name="Flèche : pentagone 1">
            <a:extLst>
              <a:ext uri="{FF2B5EF4-FFF2-40B4-BE49-F238E27FC236}">
                <a16:creationId xmlns:a16="http://schemas.microsoft.com/office/drawing/2014/main" id="{B7384195-1855-C230-1984-FD6D116947B9}"/>
              </a:ext>
            </a:extLst>
          </p:cNvPr>
          <p:cNvSpPr/>
          <p:nvPr/>
        </p:nvSpPr>
        <p:spPr>
          <a:xfrm>
            <a:off x="0" y="3507927"/>
            <a:ext cx="362456" cy="208514"/>
          </a:xfrm>
          <a:prstGeom prst="homePlate">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129696576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33D62D-51A5-B36D-F24A-6365406DA59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AB25294-C631-A219-16D3-51B6E7F083B5}"/>
              </a:ext>
            </a:extLst>
          </p:cNvPr>
          <p:cNvSpPr>
            <a:spLocks noGrp="1"/>
          </p:cNvSpPr>
          <p:nvPr>
            <p:ph type="title"/>
          </p:nvPr>
        </p:nvSpPr>
        <p:spPr>
          <a:xfrm>
            <a:off x="429131" y="450097"/>
            <a:ext cx="11227599" cy="767399"/>
          </a:xfrm>
        </p:spPr>
        <p:txBody>
          <a:bodyPr/>
          <a:lstStyle/>
          <a:p>
            <a:pPr>
              <a:tabLst>
                <a:tab pos="361950" algn="l"/>
              </a:tabLst>
            </a:pPr>
            <a:r>
              <a:rPr lang="de-CH" noProof="0" dirty="0"/>
              <a:t>5. 	Beziehungen zwischen Gemeinderat und Gemeindeverwaltung</a:t>
            </a:r>
            <a:br>
              <a:rPr lang="de-CH" noProof="0" dirty="0"/>
            </a:br>
            <a:r>
              <a:rPr lang="de-CH" noProof="0" dirty="0"/>
              <a:t>	</a:t>
            </a:r>
            <a:r>
              <a:rPr lang="de-CH" b="0" i="1" noProof="0" dirty="0"/>
              <a:t>Rolle als Arbeitgeber</a:t>
            </a:r>
          </a:p>
        </p:txBody>
      </p:sp>
      <p:pic>
        <p:nvPicPr>
          <p:cNvPr id="6" name="Image 5" descr="Une image contenant Police, Graphique, noir, logo&#10;&#10;Description générée automatiquement">
            <a:extLst>
              <a:ext uri="{FF2B5EF4-FFF2-40B4-BE49-F238E27FC236}">
                <a16:creationId xmlns:a16="http://schemas.microsoft.com/office/drawing/2014/main" id="{CA53FB47-2B0F-7A5E-45B8-A341C7E3A51E}"/>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17D56A7A-4B53-02A8-534D-CEE2F71D768B}"/>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06C7ABFF-B11C-AC3C-751A-F3654BD25B44}"/>
              </a:ext>
            </a:extLst>
          </p:cNvPr>
          <p:cNvSpPr txBox="1"/>
          <p:nvPr/>
        </p:nvSpPr>
        <p:spPr>
          <a:xfrm>
            <a:off x="511643" y="1519169"/>
            <a:ext cx="9775357" cy="3067378"/>
          </a:xfrm>
          <a:prstGeom prst="rect">
            <a:avLst/>
          </a:prstGeom>
          <a:noFill/>
        </p:spPr>
        <p:txBody>
          <a:bodyPr wrap="square">
            <a:spAutoFit/>
          </a:bodyPr>
          <a:lstStyle/>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Der Gemeinderat stellt das Gemeindepersonal an, setzt dessen Besoldung fest und überwacht seine Tätigkeit (</a:t>
            </a:r>
            <a:r>
              <a:rPr lang="de-CH" sz="1600" b="0" noProof="0" dirty="0">
                <a:solidFill>
                  <a:srgbClr val="D0445E"/>
                </a:solidFill>
                <a:effectLst/>
                <a:latin typeface="Manrope" pitchFamily="2" charset="0"/>
                <a:ea typeface="Manrope"/>
                <a:cs typeface="Times New Roman" panose="02020603050405020304" pitchFamily="18" charset="0"/>
              </a:rPr>
              <a:t>Art. 60 Abs. 3 Bst. f GG</a:t>
            </a:r>
            <a:r>
              <a:rPr lang="de-CH" sz="1600" b="0" noProof="0" dirty="0">
                <a:solidFill>
                  <a:schemeClr val="tx1"/>
                </a:solidFill>
                <a:effectLst/>
                <a:latin typeface="Manrope" pitchFamily="2" charset="0"/>
                <a:ea typeface="Manrope"/>
                <a:cs typeface="Times New Roman" panose="02020603050405020304" pitchFamily="18" charset="0"/>
              </a:rPr>
              <a:t>).</a:t>
            </a:r>
          </a:p>
          <a:p>
            <a:pPr marL="628650" indent="-285750">
              <a:lnSpc>
                <a:spcPct val="107000"/>
              </a:lnSpc>
              <a:spcAft>
                <a:spcPts val="800"/>
              </a:spcAft>
              <a:buFont typeface="Wingdings" panose="05000000000000000000" pitchFamily="2" charset="2"/>
              <a:buChar char="q"/>
            </a:pPr>
            <a:r>
              <a:rPr lang="de-CH" sz="1600" b="0" noProof="0" dirty="0">
                <a:solidFill>
                  <a:schemeClr val="tx1"/>
                </a:solidFill>
                <a:effectLst/>
                <a:latin typeface="Manrope" pitchFamily="2" charset="0"/>
                <a:ea typeface="Manrope"/>
                <a:cs typeface="Times New Roman" panose="02020603050405020304" pitchFamily="18" charset="0"/>
              </a:rPr>
              <a:t>Art. 69 bis 81 GG</a:t>
            </a:r>
          </a:p>
          <a:p>
            <a:pPr marL="628650"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Reglement über das Gemeindepersonal (</a:t>
            </a:r>
            <a:r>
              <a:rPr lang="de-CH" sz="1600" noProof="0" dirty="0">
                <a:solidFill>
                  <a:srgbClr val="D0445E"/>
                </a:solidFill>
                <a:latin typeface="Manrope" pitchFamily="2" charset="0"/>
                <a:ea typeface="Manrope"/>
                <a:cs typeface="Times New Roman" panose="02020603050405020304" pitchFamily="18" charset="0"/>
              </a:rPr>
              <a:t>wird mit dem neuen GG </a:t>
            </a:r>
            <a:r>
              <a:rPr lang="de-CH" sz="1600" b="1" noProof="0" dirty="0">
                <a:solidFill>
                  <a:srgbClr val="D0445E"/>
                </a:solidFill>
                <a:latin typeface="Manrope" pitchFamily="2" charset="0"/>
                <a:ea typeface="Manrope"/>
                <a:cs typeface="Times New Roman" panose="02020603050405020304" pitchFamily="18" charset="0"/>
              </a:rPr>
              <a:t>obligatorisch</a:t>
            </a:r>
            <a:r>
              <a:rPr lang="de-CH" sz="1600" noProof="0" dirty="0">
                <a:latin typeface="Manrope" pitchFamily="2" charset="0"/>
                <a:ea typeface="Manrope"/>
                <a:cs typeface="Times New Roman" panose="02020603050405020304" pitchFamily="18" charset="0"/>
              </a:rPr>
              <a:t>)</a:t>
            </a:r>
          </a:p>
          <a:p>
            <a:pPr marL="1085850" lvl="1" indent="-285750">
              <a:lnSpc>
                <a:spcPct val="107000"/>
              </a:lnSpc>
              <a:spcAft>
                <a:spcPts val="800"/>
              </a:spcAft>
              <a:buFont typeface="Wingdings" panose="05000000000000000000" pitchFamily="2" charset="2"/>
              <a:buChar char="§"/>
            </a:pPr>
            <a:r>
              <a:rPr lang="de-CH" sz="1600" noProof="0" dirty="0">
                <a:latin typeface="Manrope" pitchFamily="2" charset="0"/>
                <a:ea typeface="Manrope"/>
                <a:cs typeface="Times New Roman" panose="02020603050405020304" pitchFamily="18" charset="0"/>
              </a:rPr>
              <a:t>Andernfalls und in der Zwischenzeit: Anwendung des Gesetzes über das Staatspersonal, mit gewissen Ausnahmen (vgl. Art. 70 GG)</a:t>
            </a:r>
          </a:p>
          <a:p>
            <a:pPr marL="628650" lvl="1"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Begleitung und Führung des Personals gemäss den geltenden Regeln</a:t>
            </a:r>
          </a:p>
          <a:p>
            <a:pPr marL="1085850" lvl="2" indent="-285750">
              <a:lnSpc>
                <a:spcPct val="107000"/>
              </a:lnSpc>
              <a:spcAft>
                <a:spcPts val="800"/>
              </a:spcAft>
              <a:buFont typeface="Wingdings" panose="05000000000000000000" pitchFamily="2" charset="2"/>
              <a:buChar char="§"/>
            </a:pPr>
            <a:r>
              <a:rPr lang="de-CH" sz="1600" b="0" noProof="0" dirty="0">
                <a:solidFill>
                  <a:schemeClr val="tx1"/>
                </a:solidFill>
                <a:effectLst/>
                <a:latin typeface="Manrope" pitchFamily="2" charset="0"/>
                <a:ea typeface="Manrope"/>
                <a:cs typeface="Times New Roman" panose="02020603050405020304" pitchFamily="18" charset="0"/>
              </a:rPr>
              <a:t>Jährliche </a:t>
            </a:r>
            <a:r>
              <a:rPr lang="de-CH" sz="1600" b="0" noProof="0" dirty="0" err="1">
                <a:solidFill>
                  <a:schemeClr val="tx1"/>
                </a:solidFill>
                <a:effectLst/>
                <a:latin typeface="Manrope" pitchFamily="2" charset="0"/>
                <a:ea typeface="Manrope"/>
                <a:cs typeface="Times New Roman" panose="02020603050405020304" pitchFamily="18" charset="0"/>
              </a:rPr>
              <a:t>Mitarbeitendengespräche</a:t>
            </a:r>
            <a:endParaRPr lang="de-CH" sz="1600" b="0" noProof="0" dirty="0">
              <a:solidFill>
                <a:schemeClr val="tx1"/>
              </a:solidFill>
              <a:effectLst/>
              <a:latin typeface="Manrope" pitchFamily="2" charset="0"/>
              <a:ea typeface="Manrope"/>
              <a:cs typeface="Times New Roman" panose="02020603050405020304" pitchFamily="18" charset="0"/>
            </a:endParaRPr>
          </a:p>
          <a:p>
            <a:pPr marL="628650"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Besondere Sorgfalt bei der Behandlung von Streitfällen (</a:t>
            </a:r>
            <a:r>
              <a:rPr lang="de-CH" sz="1600" noProof="0" dirty="0">
                <a:solidFill>
                  <a:srgbClr val="D0445E"/>
                </a:solidFill>
                <a:latin typeface="Manrope" pitchFamily="2" charset="0"/>
                <a:ea typeface="Manrope"/>
                <a:cs typeface="Times New Roman" panose="02020603050405020304" pitchFamily="18" charset="0"/>
              </a:rPr>
              <a:t>Einhaltung der Verfahren</a:t>
            </a:r>
            <a:r>
              <a:rPr lang="de-CH" sz="1600" noProof="0" dirty="0">
                <a:latin typeface="Manrope" pitchFamily="2" charset="0"/>
                <a:ea typeface="Manrope"/>
                <a:cs typeface="Times New Roman" panose="02020603050405020304" pitchFamily="18" charset="0"/>
              </a:rPr>
              <a:t>)</a:t>
            </a:r>
          </a:p>
        </p:txBody>
      </p:sp>
      <p:pic>
        <p:nvPicPr>
          <p:cNvPr id="5" name="Picture 2" descr="Stiftung Papiliorama – Papiliorama">
            <a:extLst>
              <a:ext uri="{FF2B5EF4-FFF2-40B4-BE49-F238E27FC236}">
                <a16:creationId xmlns:a16="http://schemas.microsoft.com/office/drawing/2014/main" id="{95E0B005-183B-4BAA-EB44-6D0D77821729}"/>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9F043049-15E2-34E5-D5CE-1FFA63AE0170}"/>
              </a:ext>
            </a:extLst>
          </p:cNvPr>
          <p:cNvPicPr>
            <a:picLocks noChangeAspect="1"/>
          </p:cNvPicPr>
          <p:nvPr/>
        </p:nvPicPr>
        <p:blipFill>
          <a:blip r:embed="rId5"/>
          <a:stretch>
            <a:fillRect/>
          </a:stretch>
        </p:blipFill>
        <p:spPr>
          <a:xfrm>
            <a:off x="7983102" y="3748317"/>
            <a:ext cx="4114790" cy="2730415"/>
          </a:xfrm>
          <a:prstGeom prst="rect">
            <a:avLst/>
          </a:prstGeom>
        </p:spPr>
      </p:pic>
    </p:spTree>
    <p:extLst>
      <p:ext uri="{BB962C8B-B14F-4D97-AF65-F5344CB8AC3E}">
        <p14:creationId xmlns:p14="http://schemas.microsoft.com/office/powerpoint/2010/main" val="36139384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CE4D47-5560-1C33-86C0-5740F82CE14C}"/>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2C453BFA-6B2F-01BB-6A8E-1855D0712E4D}"/>
              </a:ext>
            </a:extLst>
          </p:cNvPr>
          <p:cNvSpPr>
            <a:spLocks noGrp="1"/>
          </p:cNvSpPr>
          <p:nvPr>
            <p:ph type="title"/>
          </p:nvPr>
        </p:nvSpPr>
        <p:spPr>
          <a:xfrm>
            <a:off x="429131" y="450097"/>
            <a:ext cx="11227599" cy="767399"/>
          </a:xfrm>
        </p:spPr>
        <p:txBody>
          <a:bodyPr/>
          <a:lstStyle/>
          <a:p>
            <a:pPr>
              <a:tabLst>
                <a:tab pos="361950" algn="l"/>
              </a:tabLst>
            </a:pPr>
            <a:r>
              <a:rPr lang="de-CH" noProof="0" dirty="0"/>
              <a:t>5. 	Beziehungen zwischen Gemeinderat und Gemeindeverwaltung</a:t>
            </a:r>
            <a:br>
              <a:rPr lang="de-CH" noProof="0" dirty="0"/>
            </a:br>
            <a:r>
              <a:rPr lang="de-CH" noProof="0" dirty="0"/>
              <a:t>	</a:t>
            </a:r>
            <a:r>
              <a:rPr lang="de-CH" b="0" i="1" noProof="0" dirty="0"/>
              <a:t>Verschiedene Rollen der Gemeindeverwaltung</a:t>
            </a:r>
          </a:p>
        </p:txBody>
      </p:sp>
      <p:pic>
        <p:nvPicPr>
          <p:cNvPr id="6" name="Image 5" descr="Une image contenant Police, Graphique, noir, logo&#10;&#10;Description générée automatiquement">
            <a:extLst>
              <a:ext uri="{FF2B5EF4-FFF2-40B4-BE49-F238E27FC236}">
                <a16:creationId xmlns:a16="http://schemas.microsoft.com/office/drawing/2014/main" id="{ED7F832F-B619-A257-AD18-6E6CD13B3FB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00A8B09B-4903-41DD-5087-B17859911C31}"/>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4AE40CB-6188-1520-5B0B-6B201C60026D}"/>
              </a:ext>
            </a:extLst>
          </p:cNvPr>
          <p:cNvSpPr txBox="1"/>
          <p:nvPr/>
        </p:nvSpPr>
        <p:spPr>
          <a:xfrm>
            <a:off x="511642" y="1519169"/>
            <a:ext cx="10541162" cy="1339662"/>
          </a:xfrm>
          <a:prstGeom prst="rect">
            <a:avLst/>
          </a:prstGeom>
          <a:noFill/>
        </p:spPr>
        <p:txBody>
          <a:bodyPr wrap="square">
            <a:spAutoFit/>
          </a:bodyPr>
          <a:lstStyle/>
          <a:p>
            <a:pPr>
              <a:lnSpc>
                <a:spcPct val="107000"/>
              </a:lnSpc>
              <a:spcAft>
                <a:spcPts val="800"/>
              </a:spcAft>
            </a:pPr>
            <a:r>
              <a:rPr lang="de-CH" sz="1600" b="0" noProof="0" dirty="0">
                <a:solidFill>
                  <a:srgbClr val="D0445E"/>
                </a:solidFill>
                <a:effectLst/>
                <a:latin typeface="Manrope" pitchFamily="2" charset="0"/>
                <a:ea typeface="Manrope"/>
                <a:cs typeface="Times New Roman" panose="02020603050405020304" pitchFamily="18" charset="0"/>
              </a:rPr>
              <a:t>Art. 76 GG</a:t>
            </a:r>
          </a:p>
          <a:p>
            <a:pPr>
              <a:lnSpc>
                <a:spcPct val="107000"/>
              </a:lnSpc>
              <a:spcAft>
                <a:spcPts val="800"/>
              </a:spcAft>
              <a:tabLst>
                <a:tab pos="180975" algn="l"/>
              </a:tabLst>
            </a:pPr>
            <a:r>
              <a:rPr lang="de-CH" sz="1600" baseline="30000" noProof="0" dirty="0">
                <a:solidFill>
                  <a:schemeClr val="tx1"/>
                </a:solidFill>
                <a:effectLst/>
                <a:latin typeface="Manrope" pitchFamily="2" charset="0"/>
                <a:ea typeface="Manrope"/>
                <a:cs typeface="Times New Roman" panose="02020603050405020304" pitchFamily="18" charset="0"/>
              </a:rPr>
              <a:t>1</a:t>
            </a:r>
            <a:r>
              <a:rPr lang="de-CH" sz="1600" noProof="0" dirty="0">
                <a:solidFill>
                  <a:schemeClr val="tx1"/>
                </a:solidFill>
                <a:effectLst/>
                <a:latin typeface="Manrope" pitchFamily="2" charset="0"/>
                <a:ea typeface="Manrope"/>
                <a:cs typeface="Times New Roman" panose="02020603050405020304" pitchFamily="18" charset="0"/>
              </a:rPr>
              <a:t>	Jede Gemeinde hat eine </a:t>
            </a:r>
            <a:r>
              <a:rPr lang="de-CH" sz="1600" b="1" noProof="0" dirty="0">
                <a:solidFill>
                  <a:schemeClr val="tx1"/>
                </a:solidFill>
                <a:effectLst/>
                <a:latin typeface="Manrope" pitchFamily="2" charset="0"/>
                <a:ea typeface="Manrope"/>
                <a:cs typeface="Times New Roman" panose="02020603050405020304" pitchFamily="18" charset="0"/>
              </a:rPr>
              <a:t>Gemeindeschreiberin</a:t>
            </a:r>
            <a:r>
              <a:rPr lang="de-CH" sz="1600" noProof="0" dirty="0">
                <a:solidFill>
                  <a:schemeClr val="tx1"/>
                </a:solidFill>
                <a:effectLst/>
                <a:latin typeface="Manrope" pitchFamily="2" charset="0"/>
                <a:ea typeface="Manrope"/>
                <a:cs typeface="Times New Roman" panose="02020603050405020304" pitchFamily="18" charset="0"/>
              </a:rPr>
              <a:t> oder einen </a:t>
            </a:r>
            <a:r>
              <a:rPr lang="de-CH" sz="1600" b="1" noProof="0" dirty="0">
                <a:solidFill>
                  <a:schemeClr val="tx1"/>
                </a:solidFill>
                <a:effectLst/>
                <a:latin typeface="Manrope" pitchFamily="2" charset="0"/>
                <a:ea typeface="Manrope"/>
                <a:cs typeface="Times New Roman" panose="02020603050405020304" pitchFamily="18" charset="0"/>
              </a:rPr>
              <a:t>Gemeindeschreiber</a:t>
            </a:r>
            <a:r>
              <a:rPr lang="de-CH" sz="1600" noProof="0" dirty="0">
                <a:solidFill>
                  <a:schemeClr val="tx1"/>
                </a:solidFill>
                <a:effectLst/>
                <a:latin typeface="Manrope" pitchFamily="2" charset="0"/>
                <a:ea typeface="Manrope"/>
                <a:cs typeface="Times New Roman" panose="02020603050405020304" pitchFamily="18" charset="0"/>
              </a:rPr>
              <a:t> und eine </a:t>
            </a:r>
            <a:r>
              <a:rPr lang="de-CH" sz="1600" b="1" noProof="0" dirty="0">
                <a:solidFill>
                  <a:schemeClr val="tx1"/>
                </a:solidFill>
                <a:effectLst/>
                <a:latin typeface="Manrope" pitchFamily="2" charset="0"/>
                <a:ea typeface="Manrope"/>
                <a:cs typeface="Times New Roman" panose="02020603050405020304" pitchFamily="18" charset="0"/>
              </a:rPr>
              <a:t>Finanzverwalterin</a:t>
            </a:r>
            <a:r>
              <a:rPr lang="de-CH" sz="1600" noProof="0" dirty="0">
                <a:solidFill>
                  <a:schemeClr val="tx1"/>
                </a:solidFill>
                <a:effectLst/>
                <a:latin typeface="Manrope" pitchFamily="2" charset="0"/>
                <a:ea typeface="Manrope"/>
                <a:cs typeface="Times New Roman" panose="02020603050405020304" pitchFamily="18" charset="0"/>
              </a:rPr>
              <a:t> oder einen </a:t>
            </a:r>
            <a:r>
              <a:rPr lang="de-CH" sz="1600" b="1" noProof="0" dirty="0">
                <a:solidFill>
                  <a:schemeClr val="tx1"/>
                </a:solidFill>
                <a:effectLst/>
                <a:latin typeface="Manrope" pitchFamily="2" charset="0"/>
                <a:ea typeface="Manrope"/>
                <a:cs typeface="Times New Roman" panose="02020603050405020304" pitchFamily="18" charset="0"/>
              </a:rPr>
              <a:t>Finanzverwalter</a:t>
            </a:r>
            <a:r>
              <a:rPr lang="de-CH" sz="1600" noProof="0" dirty="0">
                <a:solidFill>
                  <a:schemeClr val="tx1"/>
                </a:solidFill>
                <a:effectLst/>
                <a:latin typeface="Manrope" pitchFamily="2" charset="0"/>
                <a:ea typeface="Manrope"/>
                <a:cs typeface="Times New Roman" panose="02020603050405020304" pitchFamily="18" charset="0"/>
              </a:rPr>
              <a:t>.</a:t>
            </a:r>
            <a:r>
              <a:rPr lang="de-CH" sz="1600" b="0" noProof="0" dirty="0">
                <a:solidFill>
                  <a:schemeClr val="tx1"/>
                </a:solidFill>
                <a:effectLst/>
                <a:latin typeface="Manrope" pitchFamily="2" charset="0"/>
                <a:ea typeface="Manrope"/>
                <a:cs typeface="Times New Roman" panose="02020603050405020304" pitchFamily="18" charset="0"/>
              </a:rPr>
              <a:t> Diese beiden Stellen können in der Funktion der Gemeindeverwalterin oder des Gemeindeverwalters zusammengefasst werden. </a:t>
            </a:r>
            <a:r>
              <a:rPr lang="de-CH" sz="1600" noProof="0" dirty="0">
                <a:effectLst/>
                <a:latin typeface="Manrope" pitchFamily="2" charset="0"/>
                <a:ea typeface="Manrope"/>
                <a:cs typeface="Times New Roman" panose="02020603050405020304" pitchFamily="18" charset="0"/>
              </a:rPr>
              <a:t>Die Gemeinde kann weitere Stellen schaffen.</a:t>
            </a:r>
          </a:p>
          <a:p>
            <a:pPr>
              <a:lnSpc>
                <a:spcPct val="107000"/>
              </a:lnSpc>
              <a:spcAft>
                <a:spcPts val="800"/>
              </a:spcAft>
              <a:tabLst>
                <a:tab pos="180975" algn="l"/>
              </a:tabLst>
            </a:pPr>
            <a:r>
              <a:rPr lang="de-CH" sz="1600" baseline="30000" noProof="0" dirty="0">
                <a:latin typeface="Manrope" pitchFamily="2" charset="0"/>
                <a:ea typeface="Manrope"/>
                <a:cs typeface="Times New Roman" panose="02020603050405020304" pitchFamily="18" charset="0"/>
              </a:rPr>
              <a:t>2</a:t>
            </a:r>
            <a:r>
              <a:rPr lang="de-CH" sz="1600" noProof="0" dirty="0">
                <a:latin typeface="Manrope" pitchFamily="2" charset="0"/>
                <a:ea typeface="Manrope"/>
                <a:cs typeface="Times New Roman" panose="02020603050405020304" pitchFamily="18" charset="0"/>
              </a:rPr>
              <a:t>	Die Gemeinde erstellt ein Stelleninventar.</a:t>
            </a:r>
          </a:p>
        </p:txBody>
      </p:sp>
      <p:pic>
        <p:nvPicPr>
          <p:cNvPr id="5" name="Picture 2" descr="Stiftung Papiliorama – Papiliorama">
            <a:extLst>
              <a:ext uri="{FF2B5EF4-FFF2-40B4-BE49-F238E27FC236}">
                <a16:creationId xmlns:a16="http://schemas.microsoft.com/office/drawing/2014/main" id="{E7173973-33C7-1531-E9C3-BDE768F772CE}"/>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 coins arrondis 6">
            <a:extLst>
              <a:ext uri="{FF2B5EF4-FFF2-40B4-BE49-F238E27FC236}">
                <a16:creationId xmlns:a16="http://schemas.microsoft.com/office/drawing/2014/main" id="{AC0B8B4B-EAB1-441B-5BD6-1047639F5FD4}"/>
              </a:ext>
            </a:extLst>
          </p:cNvPr>
          <p:cNvSpPr/>
          <p:nvPr/>
        </p:nvSpPr>
        <p:spPr>
          <a:xfrm>
            <a:off x="2200276" y="3160503"/>
            <a:ext cx="2534224" cy="1339662"/>
          </a:xfrm>
          <a:prstGeom prst="roundRect">
            <a:avLst/>
          </a:prstGeom>
          <a:solidFill>
            <a:srgbClr val="5DB6DD"/>
          </a:solidFill>
          <a:ln>
            <a:solidFill>
              <a:srgbClr val="5DB6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err="1">
                <a:solidFill>
                  <a:schemeClr val="tx1"/>
                </a:solidFill>
                <a:latin typeface="Manrope" pitchFamily="2" charset="0"/>
              </a:rPr>
              <a:t>Gemeindeschreiber:in</a:t>
            </a:r>
            <a:endParaRPr lang="de-CH" noProof="0" dirty="0">
              <a:solidFill>
                <a:schemeClr val="tx1"/>
              </a:solidFill>
              <a:latin typeface="Manrope" pitchFamily="2" charset="0"/>
            </a:endParaRPr>
          </a:p>
        </p:txBody>
      </p:sp>
      <p:sp>
        <p:nvSpPr>
          <p:cNvPr id="8" name="Rectangle : coins arrondis 7">
            <a:extLst>
              <a:ext uri="{FF2B5EF4-FFF2-40B4-BE49-F238E27FC236}">
                <a16:creationId xmlns:a16="http://schemas.microsoft.com/office/drawing/2014/main" id="{54F09E93-5EAD-C4E0-9307-266568F11688}"/>
              </a:ext>
            </a:extLst>
          </p:cNvPr>
          <p:cNvSpPr/>
          <p:nvPr/>
        </p:nvSpPr>
        <p:spPr>
          <a:xfrm>
            <a:off x="7268724" y="3160503"/>
            <a:ext cx="2534224" cy="1339662"/>
          </a:xfrm>
          <a:prstGeom prst="roundRect">
            <a:avLst/>
          </a:prstGeom>
          <a:solidFill>
            <a:schemeClr val="accent2"/>
          </a:solidFill>
          <a:ln>
            <a:solidFill>
              <a:srgbClr val="F7B28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Finanzverwalter:in</a:t>
            </a:r>
          </a:p>
        </p:txBody>
      </p:sp>
      <p:sp>
        <p:nvSpPr>
          <p:cNvPr id="9" name="Rectangle : coins arrondis 8">
            <a:extLst>
              <a:ext uri="{FF2B5EF4-FFF2-40B4-BE49-F238E27FC236}">
                <a16:creationId xmlns:a16="http://schemas.microsoft.com/office/drawing/2014/main" id="{4B826F37-0560-B4BA-9187-BA51B30844CD}"/>
              </a:ext>
            </a:extLst>
          </p:cNvPr>
          <p:cNvSpPr/>
          <p:nvPr/>
        </p:nvSpPr>
        <p:spPr>
          <a:xfrm>
            <a:off x="4734500" y="4970671"/>
            <a:ext cx="2534224" cy="1339662"/>
          </a:xfrm>
          <a:prstGeom prst="roundRect">
            <a:avLst/>
          </a:prstGeom>
          <a:solidFill>
            <a:schemeClr val="accent6"/>
          </a:solidFill>
          <a:ln>
            <a:solidFill>
              <a:srgbClr val="5DB6DD"/>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err="1">
                <a:solidFill>
                  <a:schemeClr val="tx1"/>
                </a:solidFill>
                <a:latin typeface="Manrope" pitchFamily="2" charset="0"/>
              </a:rPr>
              <a:t>Gemeindeverwalter:in</a:t>
            </a:r>
            <a:endParaRPr lang="de-CH" noProof="0" dirty="0">
              <a:solidFill>
                <a:schemeClr val="tx1"/>
              </a:solidFill>
              <a:latin typeface="Manrope" pitchFamily="2" charset="0"/>
            </a:endParaRPr>
          </a:p>
        </p:txBody>
      </p:sp>
      <p:sp>
        <p:nvSpPr>
          <p:cNvPr id="16" name="Signe Moins 15">
            <a:extLst>
              <a:ext uri="{FF2B5EF4-FFF2-40B4-BE49-F238E27FC236}">
                <a16:creationId xmlns:a16="http://schemas.microsoft.com/office/drawing/2014/main" id="{824C4815-5FD8-F558-E548-D4AC9E3E9ACE}"/>
              </a:ext>
            </a:extLst>
          </p:cNvPr>
          <p:cNvSpPr/>
          <p:nvPr/>
        </p:nvSpPr>
        <p:spPr>
          <a:xfrm>
            <a:off x="4296637" y="3678166"/>
            <a:ext cx="3409949" cy="381000"/>
          </a:xfrm>
          <a:prstGeom prst="mathMinus">
            <a:avLst/>
          </a:prstGeom>
          <a:solidFill>
            <a:schemeClr val="accent6">
              <a:lumMod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CH" noProof="0" dirty="0"/>
          </a:p>
        </p:txBody>
      </p:sp>
      <p:sp>
        <p:nvSpPr>
          <p:cNvPr id="17" name="Signe Moins 16">
            <a:extLst>
              <a:ext uri="{FF2B5EF4-FFF2-40B4-BE49-F238E27FC236}">
                <a16:creationId xmlns:a16="http://schemas.microsoft.com/office/drawing/2014/main" id="{1C405DC0-A1F2-B8FB-77CC-FBA68B8A389C}"/>
              </a:ext>
            </a:extLst>
          </p:cNvPr>
          <p:cNvSpPr/>
          <p:nvPr/>
        </p:nvSpPr>
        <p:spPr>
          <a:xfrm rot="5400000">
            <a:off x="5226279" y="4244339"/>
            <a:ext cx="1417323" cy="381000"/>
          </a:xfrm>
          <a:prstGeom prst="mathMinus">
            <a:avLst/>
          </a:prstGeom>
          <a:solidFill>
            <a:schemeClr val="accent6">
              <a:lumMod val="50000"/>
            </a:schemeClr>
          </a:solidFill>
        </p:spPr>
        <p:style>
          <a:lnRef idx="2">
            <a:schemeClr val="accent4">
              <a:shade val="15000"/>
            </a:schemeClr>
          </a:lnRef>
          <a:fillRef idx="1">
            <a:schemeClr val="accent4"/>
          </a:fillRef>
          <a:effectRef idx="0">
            <a:schemeClr val="accent4"/>
          </a:effectRef>
          <a:fontRef idx="minor">
            <a:schemeClr val="lt1"/>
          </a:fontRef>
        </p:style>
        <p:txBody>
          <a:bodyPr rtlCol="0" anchor="ctr"/>
          <a:lstStyle/>
          <a:p>
            <a:pPr algn="ctr"/>
            <a:endParaRPr lang="de-CH" noProof="0" dirty="0"/>
          </a:p>
        </p:txBody>
      </p:sp>
      <p:sp>
        <p:nvSpPr>
          <p:cNvPr id="18" name="ZoneTexte 17">
            <a:extLst>
              <a:ext uri="{FF2B5EF4-FFF2-40B4-BE49-F238E27FC236}">
                <a16:creationId xmlns:a16="http://schemas.microsoft.com/office/drawing/2014/main" id="{05B0BD45-8E9F-0F1F-1EB7-9F8DCD8AA0A7}"/>
              </a:ext>
            </a:extLst>
          </p:cNvPr>
          <p:cNvSpPr txBox="1"/>
          <p:nvPr/>
        </p:nvSpPr>
        <p:spPr>
          <a:xfrm>
            <a:off x="768385" y="4495005"/>
            <a:ext cx="2699003" cy="1384995"/>
          </a:xfrm>
          <a:prstGeom prst="rect">
            <a:avLst/>
          </a:prstGeom>
          <a:noFill/>
          <a:ln>
            <a:solidFill>
              <a:srgbClr val="5DB6DD"/>
            </a:solidFill>
          </a:ln>
        </p:spPr>
        <p:txBody>
          <a:bodyPr wrap="square" rtlCol="0">
            <a:spAutoFit/>
          </a:bodyPr>
          <a:lstStyle/>
          <a:p>
            <a:pPr marL="200025" indent="-200025">
              <a:buFont typeface="Arial" panose="020B0604020202020204" pitchFamily="34" charset="0"/>
              <a:buChar char="•"/>
              <a:tabLst>
                <a:tab pos="180975" algn="l"/>
              </a:tabLst>
            </a:pPr>
            <a:r>
              <a:rPr lang="de-CH" sz="1200" noProof="0" dirty="0"/>
              <a:t>Protokollführung Gemeinderat/Generalrat</a:t>
            </a:r>
          </a:p>
          <a:p>
            <a:pPr marL="200025" indent="-200025">
              <a:buFont typeface="Arial" panose="020B0604020202020204" pitchFamily="34" charset="0"/>
              <a:buChar char="•"/>
              <a:tabLst>
                <a:tab pos="180975" algn="l"/>
              </a:tabLst>
            </a:pPr>
            <a:r>
              <a:rPr lang="de-CH" sz="1200" noProof="0" dirty="0"/>
              <a:t>Korrespondenz</a:t>
            </a:r>
          </a:p>
          <a:p>
            <a:pPr marL="200025" indent="-200025">
              <a:buFont typeface="Arial" panose="020B0604020202020204" pitchFamily="34" charset="0"/>
              <a:buChar char="•"/>
              <a:tabLst>
                <a:tab pos="180975" algn="l"/>
              </a:tabLst>
            </a:pPr>
            <a:r>
              <a:rPr lang="de-CH" sz="1200" noProof="0" dirty="0"/>
              <a:t>Organisation der Gemeindeschreiberei</a:t>
            </a:r>
          </a:p>
          <a:p>
            <a:pPr marL="200025" indent="-200025">
              <a:buFont typeface="Arial" panose="020B0604020202020204" pitchFamily="34" charset="0"/>
              <a:buChar char="•"/>
              <a:tabLst>
                <a:tab pos="180975" algn="l"/>
              </a:tabLst>
            </a:pPr>
            <a:r>
              <a:rPr lang="de-CH" sz="1200" noProof="0" dirty="0"/>
              <a:t>Aufgaben gemäss Gesetz + die vom Gemeinderat übertragenen Aufgaben</a:t>
            </a:r>
          </a:p>
        </p:txBody>
      </p:sp>
      <p:sp>
        <p:nvSpPr>
          <p:cNvPr id="19" name="ZoneTexte 18">
            <a:extLst>
              <a:ext uri="{FF2B5EF4-FFF2-40B4-BE49-F238E27FC236}">
                <a16:creationId xmlns:a16="http://schemas.microsoft.com/office/drawing/2014/main" id="{39352450-1879-470D-792C-E16F1CB89CD5}"/>
              </a:ext>
            </a:extLst>
          </p:cNvPr>
          <p:cNvSpPr txBox="1"/>
          <p:nvPr/>
        </p:nvSpPr>
        <p:spPr>
          <a:xfrm>
            <a:off x="8535836" y="4490760"/>
            <a:ext cx="2699003" cy="1200329"/>
          </a:xfrm>
          <a:prstGeom prst="rect">
            <a:avLst/>
          </a:prstGeom>
          <a:noFill/>
          <a:ln>
            <a:solidFill>
              <a:srgbClr val="F7B280"/>
            </a:solidFill>
          </a:ln>
        </p:spPr>
        <p:txBody>
          <a:bodyPr wrap="square" rtlCol="0">
            <a:spAutoFit/>
          </a:bodyPr>
          <a:lstStyle/>
          <a:p>
            <a:pPr marL="200025" indent="-200025">
              <a:buFont typeface="Arial" panose="020B0604020202020204" pitchFamily="34" charset="0"/>
              <a:buChar char="•"/>
              <a:tabLst>
                <a:tab pos="180975" algn="l"/>
              </a:tabLst>
            </a:pPr>
            <a:r>
              <a:rPr lang="de-CH" sz="1200" noProof="0" dirty="0">
                <a:solidFill>
                  <a:srgbClr val="D0445E"/>
                </a:solidFill>
              </a:rPr>
              <a:t>Art. 74 GFHG</a:t>
            </a:r>
          </a:p>
          <a:p>
            <a:pPr marL="200025" indent="-200025">
              <a:buFont typeface="Arial" panose="020B0604020202020204" pitchFamily="34" charset="0"/>
              <a:buChar char="•"/>
              <a:tabLst>
                <a:tab pos="180975" algn="l"/>
              </a:tabLst>
            </a:pPr>
            <a:r>
              <a:rPr lang="de-CH" sz="1200" noProof="0" dirty="0"/>
              <a:t>übt die Befugnisse aus, die das Gesetz, das kommunale Finanz-reglement und der Gemeinderat ihr oder ihm übertragen.</a:t>
            </a:r>
          </a:p>
          <a:p>
            <a:pPr marL="200025" indent="-200025">
              <a:buFont typeface="Arial" panose="020B0604020202020204" pitchFamily="34" charset="0"/>
              <a:buChar char="•"/>
              <a:tabLst>
                <a:tab pos="180975" algn="l"/>
              </a:tabLst>
            </a:pPr>
            <a:endParaRPr lang="de-CH" sz="1200" noProof="0" dirty="0"/>
          </a:p>
        </p:txBody>
      </p:sp>
    </p:spTree>
    <p:extLst>
      <p:ext uri="{BB962C8B-B14F-4D97-AF65-F5344CB8AC3E}">
        <p14:creationId xmlns:p14="http://schemas.microsoft.com/office/powerpoint/2010/main" val="261016365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EECDDE-7E22-07BF-68C9-00528E055BFE}"/>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2782F6A6-8EC1-4142-601C-5DE48A110524}"/>
              </a:ext>
            </a:extLst>
          </p:cNvPr>
          <p:cNvSpPr>
            <a:spLocks noGrp="1"/>
          </p:cNvSpPr>
          <p:nvPr>
            <p:ph type="title"/>
          </p:nvPr>
        </p:nvSpPr>
        <p:spPr>
          <a:xfrm>
            <a:off x="429131" y="450097"/>
            <a:ext cx="11227599" cy="767399"/>
          </a:xfrm>
        </p:spPr>
        <p:txBody>
          <a:bodyPr/>
          <a:lstStyle/>
          <a:p>
            <a:pPr>
              <a:tabLst>
                <a:tab pos="361950" algn="l"/>
              </a:tabLst>
            </a:pPr>
            <a:r>
              <a:rPr lang="de-CH" noProof="0" dirty="0"/>
              <a:t>5. 	Beziehungen zwischen Gemeinderat und Gemeindeverwaltung</a:t>
            </a:r>
            <a:br>
              <a:rPr lang="de-CH" noProof="0" dirty="0"/>
            </a:br>
            <a:r>
              <a:rPr lang="de-CH" noProof="0" dirty="0"/>
              <a:t>	</a:t>
            </a:r>
            <a:r>
              <a:rPr lang="de-CH" b="0" i="1" noProof="0" dirty="0"/>
              <a:t>Verschiedene Rollen der Gemeindeverwaltung</a:t>
            </a:r>
          </a:p>
        </p:txBody>
      </p:sp>
      <p:pic>
        <p:nvPicPr>
          <p:cNvPr id="6" name="Image 5" descr="Une image contenant Police, Graphique, noir, logo&#10;&#10;Description générée automatiquement">
            <a:extLst>
              <a:ext uri="{FF2B5EF4-FFF2-40B4-BE49-F238E27FC236}">
                <a16:creationId xmlns:a16="http://schemas.microsoft.com/office/drawing/2014/main" id="{19A02AA4-5D32-FF06-0D6E-7461E927DCEC}"/>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4C618945-EC82-CA2B-83F7-C18D76A10796}"/>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25F5DEDA-719D-1EFE-EB85-C05F6ADD2D65}"/>
              </a:ext>
            </a:extLst>
          </p:cNvPr>
          <p:cNvSpPr txBox="1"/>
          <p:nvPr/>
        </p:nvSpPr>
        <p:spPr>
          <a:xfrm>
            <a:off x="511642" y="1519169"/>
            <a:ext cx="10541162" cy="1339662"/>
          </a:xfrm>
          <a:prstGeom prst="rect">
            <a:avLst/>
          </a:prstGeom>
          <a:noFill/>
        </p:spPr>
        <p:txBody>
          <a:bodyPr wrap="square">
            <a:spAutoFit/>
          </a:bodyPr>
          <a:lstStyle/>
          <a:p>
            <a:pPr>
              <a:lnSpc>
                <a:spcPct val="107000"/>
              </a:lnSpc>
              <a:spcAft>
                <a:spcPts val="800"/>
              </a:spcAft>
            </a:pPr>
            <a:r>
              <a:rPr lang="de-CH" sz="1600" b="0" noProof="0" dirty="0">
                <a:solidFill>
                  <a:srgbClr val="D0445E"/>
                </a:solidFill>
                <a:effectLst/>
                <a:latin typeface="Manrope" pitchFamily="2" charset="0"/>
                <a:ea typeface="Manrope"/>
                <a:cs typeface="Times New Roman" panose="02020603050405020304" pitchFamily="18" charset="0"/>
              </a:rPr>
              <a:t>Art. 76 GG</a:t>
            </a:r>
          </a:p>
          <a:p>
            <a:pPr>
              <a:lnSpc>
                <a:spcPct val="107000"/>
              </a:lnSpc>
              <a:spcAft>
                <a:spcPts val="800"/>
              </a:spcAft>
              <a:tabLst>
                <a:tab pos="180975" algn="l"/>
              </a:tabLst>
            </a:pPr>
            <a:r>
              <a:rPr lang="de-CH" sz="1600" baseline="30000" noProof="0" dirty="0">
                <a:solidFill>
                  <a:schemeClr val="tx1"/>
                </a:solidFill>
                <a:effectLst/>
                <a:latin typeface="Manrope" pitchFamily="2" charset="0"/>
                <a:ea typeface="Manrope"/>
                <a:cs typeface="Times New Roman" panose="02020603050405020304" pitchFamily="18" charset="0"/>
              </a:rPr>
              <a:t>1</a:t>
            </a:r>
            <a:r>
              <a:rPr lang="de-CH" sz="1600" noProof="0" dirty="0">
                <a:solidFill>
                  <a:schemeClr val="tx1"/>
                </a:solidFill>
                <a:effectLst/>
                <a:latin typeface="Manrope" pitchFamily="2" charset="0"/>
                <a:ea typeface="Manrope"/>
                <a:cs typeface="Times New Roman" panose="02020603050405020304" pitchFamily="18" charset="0"/>
              </a:rPr>
              <a:t>	Jede Gemeinde hat eine </a:t>
            </a:r>
            <a:r>
              <a:rPr lang="de-CH" sz="1600" b="1" noProof="0" dirty="0">
                <a:solidFill>
                  <a:schemeClr val="tx1"/>
                </a:solidFill>
                <a:effectLst/>
                <a:latin typeface="Manrope" pitchFamily="2" charset="0"/>
                <a:ea typeface="Manrope"/>
                <a:cs typeface="Times New Roman" panose="02020603050405020304" pitchFamily="18" charset="0"/>
              </a:rPr>
              <a:t>Gemeindeschreiberin</a:t>
            </a:r>
            <a:r>
              <a:rPr lang="de-CH" sz="1600" noProof="0" dirty="0">
                <a:solidFill>
                  <a:schemeClr val="tx1"/>
                </a:solidFill>
                <a:effectLst/>
                <a:latin typeface="Manrope" pitchFamily="2" charset="0"/>
                <a:ea typeface="Manrope"/>
                <a:cs typeface="Times New Roman" panose="02020603050405020304" pitchFamily="18" charset="0"/>
              </a:rPr>
              <a:t> oder einen </a:t>
            </a:r>
            <a:r>
              <a:rPr lang="de-CH" sz="1600" b="1" noProof="0" dirty="0">
                <a:solidFill>
                  <a:schemeClr val="tx1"/>
                </a:solidFill>
                <a:effectLst/>
                <a:latin typeface="Manrope" pitchFamily="2" charset="0"/>
                <a:ea typeface="Manrope"/>
                <a:cs typeface="Times New Roman" panose="02020603050405020304" pitchFamily="18" charset="0"/>
              </a:rPr>
              <a:t>Gemeindeschreiber</a:t>
            </a:r>
            <a:r>
              <a:rPr lang="de-CH" sz="1600" noProof="0" dirty="0">
                <a:solidFill>
                  <a:schemeClr val="tx1"/>
                </a:solidFill>
                <a:effectLst/>
                <a:latin typeface="Manrope" pitchFamily="2" charset="0"/>
                <a:ea typeface="Manrope"/>
                <a:cs typeface="Times New Roman" panose="02020603050405020304" pitchFamily="18" charset="0"/>
              </a:rPr>
              <a:t> und eine </a:t>
            </a:r>
            <a:r>
              <a:rPr lang="de-CH" sz="1600" b="1" noProof="0" dirty="0">
                <a:solidFill>
                  <a:schemeClr val="tx1"/>
                </a:solidFill>
                <a:effectLst/>
                <a:latin typeface="Manrope" pitchFamily="2" charset="0"/>
                <a:ea typeface="Manrope"/>
                <a:cs typeface="Times New Roman" panose="02020603050405020304" pitchFamily="18" charset="0"/>
              </a:rPr>
              <a:t>Finanzverwalterin</a:t>
            </a:r>
            <a:r>
              <a:rPr lang="de-CH" sz="1600" noProof="0" dirty="0">
                <a:solidFill>
                  <a:schemeClr val="tx1"/>
                </a:solidFill>
                <a:effectLst/>
                <a:latin typeface="Manrope" pitchFamily="2" charset="0"/>
                <a:ea typeface="Manrope"/>
                <a:cs typeface="Times New Roman" panose="02020603050405020304" pitchFamily="18" charset="0"/>
              </a:rPr>
              <a:t> oder einen </a:t>
            </a:r>
            <a:r>
              <a:rPr lang="de-CH" sz="1600" b="1" noProof="0" dirty="0">
                <a:solidFill>
                  <a:schemeClr val="tx1"/>
                </a:solidFill>
                <a:effectLst/>
                <a:latin typeface="Manrope" pitchFamily="2" charset="0"/>
                <a:ea typeface="Manrope"/>
                <a:cs typeface="Times New Roman" panose="02020603050405020304" pitchFamily="18" charset="0"/>
              </a:rPr>
              <a:t>Finanzverwalter</a:t>
            </a:r>
            <a:r>
              <a:rPr lang="de-CH" sz="1600" noProof="0" dirty="0">
                <a:solidFill>
                  <a:schemeClr val="tx1"/>
                </a:solidFill>
                <a:effectLst/>
                <a:latin typeface="Manrope" pitchFamily="2" charset="0"/>
                <a:ea typeface="Manrope"/>
                <a:cs typeface="Times New Roman" panose="02020603050405020304" pitchFamily="18" charset="0"/>
              </a:rPr>
              <a:t>.</a:t>
            </a:r>
            <a:r>
              <a:rPr lang="de-CH" sz="1600" b="0" noProof="0" dirty="0">
                <a:solidFill>
                  <a:schemeClr val="tx1"/>
                </a:solidFill>
                <a:effectLst/>
                <a:latin typeface="Manrope" pitchFamily="2" charset="0"/>
                <a:ea typeface="Manrope"/>
                <a:cs typeface="Times New Roman" panose="02020603050405020304" pitchFamily="18" charset="0"/>
              </a:rPr>
              <a:t> Diese beiden Stellen können in der Funktion der Gemeindeverwalterin oder des Gemeindeverwalters zusammengefasst werden. </a:t>
            </a:r>
            <a:r>
              <a:rPr lang="de-CH" sz="1600" noProof="0" dirty="0">
                <a:effectLst/>
                <a:latin typeface="Manrope" pitchFamily="2" charset="0"/>
                <a:ea typeface="Manrope"/>
                <a:cs typeface="Times New Roman" panose="02020603050405020304" pitchFamily="18" charset="0"/>
              </a:rPr>
              <a:t>Die Gemeinde kann </a:t>
            </a:r>
            <a:r>
              <a:rPr lang="de-CH" sz="1600" b="1" noProof="0" dirty="0">
                <a:solidFill>
                  <a:srgbClr val="D0445E"/>
                </a:solidFill>
                <a:effectLst/>
                <a:latin typeface="Manrope" pitchFamily="2" charset="0"/>
                <a:ea typeface="Manrope"/>
                <a:cs typeface="Times New Roman" panose="02020603050405020304" pitchFamily="18" charset="0"/>
              </a:rPr>
              <a:t>weitere Stellen</a:t>
            </a:r>
            <a:r>
              <a:rPr lang="de-CH" sz="1600" noProof="0" dirty="0">
                <a:effectLst/>
                <a:latin typeface="Manrope" pitchFamily="2" charset="0"/>
                <a:ea typeface="Manrope"/>
                <a:cs typeface="Times New Roman" panose="02020603050405020304" pitchFamily="18" charset="0"/>
              </a:rPr>
              <a:t> schaffen.</a:t>
            </a:r>
          </a:p>
          <a:p>
            <a:pPr>
              <a:lnSpc>
                <a:spcPct val="107000"/>
              </a:lnSpc>
              <a:spcAft>
                <a:spcPts val="800"/>
              </a:spcAft>
              <a:tabLst>
                <a:tab pos="180975" algn="l"/>
              </a:tabLst>
            </a:pPr>
            <a:r>
              <a:rPr lang="de-CH" sz="1600" baseline="30000" noProof="0" dirty="0">
                <a:latin typeface="Manrope" pitchFamily="2" charset="0"/>
                <a:ea typeface="Manrope"/>
                <a:cs typeface="Times New Roman" panose="02020603050405020304" pitchFamily="18" charset="0"/>
              </a:rPr>
              <a:t>2</a:t>
            </a:r>
            <a:r>
              <a:rPr lang="de-CH" sz="1600" noProof="0" dirty="0">
                <a:latin typeface="Manrope" pitchFamily="2" charset="0"/>
                <a:ea typeface="Manrope"/>
                <a:cs typeface="Times New Roman" panose="02020603050405020304" pitchFamily="18" charset="0"/>
              </a:rPr>
              <a:t>	Die Gemeinde erstellt ein Stelleninventar.</a:t>
            </a:r>
          </a:p>
        </p:txBody>
      </p:sp>
      <p:pic>
        <p:nvPicPr>
          <p:cNvPr id="5" name="Picture 2" descr="Stiftung Papiliorama – Papiliorama">
            <a:extLst>
              <a:ext uri="{FF2B5EF4-FFF2-40B4-BE49-F238E27FC236}">
                <a16:creationId xmlns:a16="http://schemas.microsoft.com/office/drawing/2014/main" id="{F614BB0B-45D1-BC2F-2B8B-7F6FEB40E6D5}"/>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 coins arrondis 7">
            <a:extLst>
              <a:ext uri="{FF2B5EF4-FFF2-40B4-BE49-F238E27FC236}">
                <a16:creationId xmlns:a16="http://schemas.microsoft.com/office/drawing/2014/main" id="{86C30F6E-3082-3A03-D9B9-4DC790858084}"/>
              </a:ext>
            </a:extLst>
          </p:cNvPr>
          <p:cNvSpPr/>
          <p:nvPr/>
        </p:nvSpPr>
        <p:spPr>
          <a:xfrm>
            <a:off x="998664" y="3112877"/>
            <a:ext cx="2534224" cy="1339662"/>
          </a:xfrm>
          <a:prstGeom prst="round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Finanzamt</a:t>
            </a:r>
          </a:p>
        </p:txBody>
      </p:sp>
      <p:sp>
        <p:nvSpPr>
          <p:cNvPr id="10" name="Rectangle : coins arrondis 9">
            <a:extLst>
              <a:ext uri="{FF2B5EF4-FFF2-40B4-BE49-F238E27FC236}">
                <a16:creationId xmlns:a16="http://schemas.microsoft.com/office/drawing/2014/main" id="{886A1B89-C288-E0F0-8101-7EE479C4A5CE}"/>
              </a:ext>
            </a:extLst>
          </p:cNvPr>
          <p:cNvSpPr/>
          <p:nvPr/>
        </p:nvSpPr>
        <p:spPr>
          <a:xfrm>
            <a:off x="4858329" y="3084301"/>
            <a:ext cx="2534224" cy="1339662"/>
          </a:xfrm>
          <a:prstGeom prst="round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Technischer Dienst</a:t>
            </a:r>
          </a:p>
        </p:txBody>
      </p:sp>
      <p:sp>
        <p:nvSpPr>
          <p:cNvPr id="11" name="Rectangle : coins arrondis 10">
            <a:extLst>
              <a:ext uri="{FF2B5EF4-FFF2-40B4-BE49-F238E27FC236}">
                <a16:creationId xmlns:a16="http://schemas.microsoft.com/office/drawing/2014/main" id="{24D6F951-8242-BB9A-86AA-A1F4D113BDED}"/>
              </a:ext>
            </a:extLst>
          </p:cNvPr>
          <p:cNvSpPr/>
          <p:nvPr/>
        </p:nvSpPr>
        <p:spPr>
          <a:xfrm>
            <a:off x="8518580" y="3112877"/>
            <a:ext cx="2534224" cy="1339662"/>
          </a:xfrm>
          <a:prstGeom prst="roundRect">
            <a:avLst/>
          </a:prstGeom>
          <a:solidFill>
            <a:schemeClr val="accent1">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err="1">
                <a:solidFill>
                  <a:schemeClr val="tx1"/>
                </a:solidFill>
                <a:latin typeface="Manrope" pitchFamily="2" charset="0"/>
              </a:rPr>
              <a:t>Vorsteher:in</a:t>
            </a:r>
            <a:r>
              <a:rPr lang="de-CH" noProof="0" dirty="0">
                <a:solidFill>
                  <a:schemeClr val="tx1"/>
                </a:solidFill>
                <a:latin typeface="Manrope" pitchFamily="2" charset="0"/>
              </a:rPr>
              <a:t> der Einwohnerkontrolle</a:t>
            </a:r>
          </a:p>
        </p:txBody>
      </p:sp>
      <p:sp>
        <p:nvSpPr>
          <p:cNvPr id="12" name="Rectangle : coins arrondis 11">
            <a:extLst>
              <a:ext uri="{FF2B5EF4-FFF2-40B4-BE49-F238E27FC236}">
                <a16:creationId xmlns:a16="http://schemas.microsoft.com/office/drawing/2014/main" id="{ED714A4F-735C-C27D-EA66-73287C4FC053}"/>
              </a:ext>
            </a:extLst>
          </p:cNvPr>
          <p:cNvSpPr/>
          <p:nvPr/>
        </p:nvSpPr>
        <p:spPr>
          <a:xfrm>
            <a:off x="2404445" y="4970671"/>
            <a:ext cx="2534224" cy="1339662"/>
          </a:xfrm>
          <a:prstGeom prst="roundRect">
            <a:avLst/>
          </a:prstGeom>
          <a:solidFill>
            <a:schemeClr val="accent5">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Strasseninspektorat</a:t>
            </a:r>
          </a:p>
        </p:txBody>
      </p:sp>
      <p:sp>
        <p:nvSpPr>
          <p:cNvPr id="13" name="Rectangle : coins arrondis 12">
            <a:extLst>
              <a:ext uri="{FF2B5EF4-FFF2-40B4-BE49-F238E27FC236}">
                <a16:creationId xmlns:a16="http://schemas.microsoft.com/office/drawing/2014/main" id="{55A16C51-F4CE-CAB0-F312-A908533DEC6C}"/>
              </a:ext>
            </a:extLst>
          </p:cNvPr>
          <p:cNvSpPr/>
          <p:nvPr/>
        </p:nvSpPr>
        <p:spPr>
          <a:xfrm>
            <a:off x="5857427" y="4970671"/>
            <a:ext cx="2534224" cy="1339662"/>
          </a:xfrm>
          <a:prstGeom prst="roundRect">
            <a:avLst/>
          </a:prstGeom>
          <a:solidFill>
            <a:srgbClr val="FFE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err="1">
                <a:solidFill>
                  <a:schemeClr val="tx1"/>
                </a:solidFill>
                <a:latin typeface="Manrope" pitchFamily="2" charset="0"/>
              </a:rPr>
              <a:t>Brunnenmeister:in</a:t>
            </a:r>
            <a:endParaRPr lang="de-CH" noProof="0" dirty="0">
              <a:solidFill>
                <a:schemeClr val="tx1"/>
              </a:solidFill>
              <a:latin typeface="Manrope" pitchFamily="2" charset="0"/>
            </a:endParaRPr>
          </a:p>
        </p:txBody>
      </p:sp>
      <p:sp>
        <p:nvSpPr>
          <p:cNvPr id="14" name="Rectangle : coins arrondis 13">
            <a:extLst>
              <a:ext uri="{FF2B5EF4-FFF2-40B4-BE49-F238E27FC236}">
                <a16:creationId xmlns:a16="http://schemas.microsoft.com/office/drawing/2014/main" id="{15931C4E-48B2-ABEE-86DF-083CFCFCBC84}"/>
              </a:ext>
            </a:extLst>
          </p:cNvPr>
          <p:cNvSpPr/>
          <p:nvPr/>
        </p:nvSpPr>
        <p:spPr>
          <a:xfrm>
            <a:off x="9310409" y="4970671"/>
            <a:ext cx="2534224" cy="1339662"/>
          </a:xfrm>
          <a:prstGeom prst="roundRect">
            <a:avLst/>
          </a:prstGeom>
          <a:solidFill>
            <a:srgbClr val="ED6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usw.</a:t>
            </a:r>
          </a:p>
        </p:txBody>
      </p:sp>
    </p:spTree>
    <p:extLst>
      <p:ext uri="{BB962C8B-B14F-4D97-AF65-F5344CB8AC3E}">
        <p14:creationId xmlns:p14="http://schemas.microsoft.com/office/powerpoint/2010/main" val="25953760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2FB0A-5805-E13D-75FD-51F352A1F78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E0DA0864-AD81-2164-0287-10C012483D86}"/>
              </a:ext>
            </a:extLst>
          </p:cNvPr>
          <p:cNvSpPr>
            <a:spLocks noGrp="1"/>
          </p:cNvSpPr>
          <p:nvPr>
            <p:ph type="title"/>
          </p:nvPr>
        </p:nvSpPr>
        <p:spPr>
          <a:xfrm>
            <a:off x="429131" y="450097"/>
            <a:ext cx="11227599" cy="767399"/>
          </a:xfrm>
        </p:spPr>
        <p:txBody>
          <a:bodyPr/>
          <a:lstStyle/>
          <a:p>
            <a:pPr>
              <a:tabLst>
                <a:tab pos="361950" algn="l"/>
              </a:tabLst>
            </a:pPr>
            <a:r>
              <a:rPr lang="de-CH" noProof="0" dirty="0"/>
              <a:t>5. 	Beziehungen zwischen Gemeinderat und Gemeindeverwaltung</a:t>
            </a:r>
            <a:br>
              <a:rPr lang="de-CH" noProof="0" dirty="0"/>
            </a:br>
            <a:r>
              <a:rPr lang="de-CH" noProof="0" dirty="0"/>
              <a:t>	</a:t>
            </a:r>
            <a:r>
              <a:rPr lang="de-CH" b="0" i="1" noProof="0" dirty="0"/>
              <a:t>Grenzen der</a:t>
            </a:r>
            <a:r>
              <a:rPr lang="de-CH" noProof="0" dirty="0"/>
              <a:t> </a:t>
            </a:r>
            <a:r>
              <a:rPr lang="de-CH" b="0" i="1" noProof="0" dirty="0"/>
              <a:t>Aufgabenteilung</a:t>
            </a:r>
          </a:p>
        </p:txBody>
      </p:sp>
      <p:pic>
        <p:nvPicPr>
          <p:cNvPr id="6" name="Image 5" descr="Une image contenant Police, Graphique, noir, logo&#10;&#10;Description générée automatiquement">
            <a:extLst>
              <a:ext uri="{FF2B5EF4-FFF2-40B4-BE49-F238E27FC236}">
                <a16:creationId xmlns:a16="http://schemas.microsoft.com/office/drawing/2014/main" id="{1B5F18BF-7B0A-F968-8473-581FD0C5B250}"/>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5CB6A423-90D0-3D41-483F-200252092582}"/>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5B234329-0879-7B1C-73D7-B1862C43829B}"/>
              </a:ext>
            </a:extLst>
          </p:cNvPr>
          <p:cNvSpPr txBox="1"/>
          <p:nvPr/>
        </p:nvSpPr>
        <p:spPr>
          <a:xfrm>
            <a:off x="511642" y="1519169"/>
            <a:ext cx="10541162" cy="4795095"/>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Zahlreiche Unterschiede je nach Kontext der betreffenden Gemeinde …</a:t>
            </a:r>
          </a:p>
          <a:p>
            <a:pPr marL="828675" indent="-285750">
              <a:lnSpc>
                <a:spcPct val="107000"/>
              </a:lnSpc>
              <a:spcAft>
                <a:spcPts val="800"/>
              </a:spcAft>
              <a:buFont typeface="Wingdings" panose="05000000000000000000" pitchFamily="2" charset="2"/>
              <a:buChar char="§"/>
            </a:pPr>
            <a:r>
              <a:rPr lang="de-CH" sz="1600" noProof="0" dirty="0">
                <a:latin typeface="Manrope" pitchFamily="2" charset="0"/>
                <a:ea typeface="Manrope"/>
                <a:cs typeface="Times New Roman" panose="02020603050405020304" pitchFamily="18" charset="0"/>
                <a:sym typeface="Wingdings" panose="05000000000000000000" pitchFamily="2" charset="2"/>
              </a:rPr>
              <a:t>Die Aufgaben des Personals hängen </a:t>
            </a:r>
            <a:r>
              <a:rPr lang="de-CH" sz="1600"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von der Grösse der Gemeinde</a:t>
            </a:r>
            <a:r>
              <a:rPr lang="de-CH" sz="1600" noProof="0" dirty="0">
                <a:latin typeface="Manrope" pitchFamily="2" charset="0"/>
                <a:ea typeface="Manrope"/>
                <a:cs typeface="Times New Roman" panose="02020603050405020304" pitchFamily="18" charset="0"/>
                <a:sym typeface="Wingdings" panose="05000000000000000000" pitchFamily="2" charset="2"/>
              </a:rPr>
              <a:t> ab</a:t>
            </a:r>
          </a:p>
          <a:p>
            <a:pPr marL="542925">
              <a:lnSpc>
                <a:spcPct val="107000"/>
              </a:lnSpc>
              <a:spcAft>
                <a:spcPts val="800"/>
              </a:spcAft>
              <a:tabLst>
                <a:tab pos="809625" algn="l"/>
              </a:tabLst>
            </a:pPr>
            <a:r>
              <a:rPr lang="de-CH" sz="1600" noProof="0" dirty="0">
                <a:latin typeface="Manrope" pitchFamily="2" charset="0"/>
                <a:ea typeface="Manrope"/>
                <a:cs typeface="Times New Roman" panose="02020603050405020304" pitchFamily="18" charset="0"/>
                <a:sym typeface="Wingdings" panose="05000000000000000000" pitchFamily="2" charset="2"/>
              </a:rPr>
              <a:t>	 Tätigkeitsbereiche</a:t>
            </a:r>
          </a:p>
          <a:p>
            <a:pPr marL="542925">
              <a:lnSpc>
                <a:spcPct val="107000"/>
              </a:lnSpc>
              <a:spcAft>
                <a:spcPts val="800"/>
              </a:spcAft>
              <a:tabLst>
                <a:tab pos="809625" algn="l"/>
              </a:tabLst>
            </a:pPr>
            <a:r>
              <a:rPr lang="de-CH" sz="1600" noProof="0" dirty="0">
                <a:latin typeface="Manrope" pitchFamily="2" charset="0"/>
                <a:ea typeface="Manrope"/>
                <a:cs typeface="Times New Roman" panose="02020603050405020304" pitchFamily="18" charset="0"/>
                <a:sym typeface="Wingdings" panose="05000000000000000000" pitchFamily="2" charset="2"/>
              </a:rPr>
              <a:t>	 Outsourcing</a:t>
            </a:r>
          </a:p>
          <a:p>
            <a:pPr marL="828675" indent="-285750">
              <a:lnSpc>
                <a:spcPct val="107000"/>
              </a:lnSpc>
              <a:spcAft>
                <a:spcPts val="800"/>
              </a:spcAft>
              <a:buFont typeface="Wingdings" panose="05000000000000000000" pitchFamily="2" charset="2"/>
              <a:buChar char="§"/>
              <a:tabLst>
                <a:tab pos="809625" algn="l"/>
              </a:tabLst>
            </a:pPr>
            <a:r>
              <a:rPr lang="de-CH" sz="1600" noProof="0" dirty="0">
                <a:latin typeface="Manrope" pitchFamily="2" charset="0"/>
                <a:ea typeface="Manrope"/>
                <a:cs typeface="Times New Roman" panose="02020603050405020304" pitchFamily="18" charset="0"/>
                <a:sym typeface="Wingdings" panose="05000000000000000000" pitchFamily="2" charset="2"/>
              </a:rPr>
              <a:t>Die Anstellung des Gemeindepersonals variiert ebenfalls </a:t>
            </a:r>
            <a:r>
              <a:rPr lang="de-CH" sz="1600"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je nach den amtierenden Gemeinderätinnen und Gemeinderäte</a:t>
            </a:r>
            <a:endParaRPr lang="de-CH" sz="1600" noProof="0" dirty="0">
              <a:latin typeface="Manrope" pitchFamily="2" charset="0"/>
              <a:ea typeface="Manrope"/>
              <a:cs typeface="Times New Roman" panose="02020603050405020304" pitchFamily="18" charset="0"/>
              <a:sym typeface="Wingdings" panose="05000000000000000000" pitchFamily="2" charset="2"/>
            </a:endParaRPr>
          </a:p>
          <a:p>
            <a:pPr marL="1095375" indent="-285750">
              <a:lnSpc>
                <a:spcPct val="107000"/>
              </a:lnSpc>
              <a:spcAft>
                <a:spcPts val="800"/>
              </a:spcAft>
              <a:buFont typeface="Wingdings" panose="05000000000000000000" pitchFamily="2" charset="2"/>
              <a:buChar char="à"/>
              <a:tabLst>
                <a:tab pos="809625" algn="l"/>
              </a:tabLst>
            </a:pPr>
            <a:r>
              <a:rPr lang="de-CH" sz="1600" noProof="0" dirty="0">
                <a:latin typeface="Manrope" pitchFamily="2" charset="0"/>
                <a:ea typeface="Manrope"/>
                <a:cs typeface="Times New Roman" panose="02020603050405020304" pitchFamily="18" charset="0"/>
                <a:sym typeface="Wingdings" panose="05000000000000000000" pitchFamily="2" charset="2"/>
              </a:rPr>
              <a:t>Das Personal muss sich auf die amtierenden Gemeinderätinnen und Gemeinderäte einstellen, die regelmässig wechseln und über unterschiedliche Kompetenzen verfügen</a:t>
            </a:r>
          </a:p>
          <a:p>
            <a:pPr marL="809625" indent="-285750">
              <a:lnSpc>
                <a:spcPct val="107000"/>
              </a:lnSpc>
              <a:spcAft>
                <a:spcPts val="800"/>
              </a:spcAft>
              <a:buFont typeface="Wingdings" panose="05000000000000000000" pitchFamily="2" charset="2"/>
              <a:buChar char="§"/>
              <a:tabLst>
                <a:tab pos="809625" algn="l"/>
              </a:tabLst>
            </a:pPr>
            <a:r>
              <a:rPr lang="de-CH" sz="1600" noProof="0" dirty="0">
                <a:latin typeface="Manrope" pitchFamily="2" charset="0"/>
                <a:ea typeface="Manrope"/>
                <a:cs typeface="Times New Roman" panose="02020603050405020304" pitchFamily="18" charset="0"/>
                <a:sym typeface="Wingdings" panose="05000000000000000000" pitchFamily="2" charset="2"/>
              </a:rPr>
              <a:t>Idealerweise übernimmt die Gemeindeverwaltung die </a:t>
            </a:r>
            <a:r>
              <a:rPr lang="de-CH" sz="1600"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operativen Aufgaben</a:t>
            </a:r>
            <a:r>
              <a:rPr lang="de-CH" sz="1600" noProof="0" dirty="0">
                <a:latin typeface="Manrope" pitchFamily="2" charset="0"/>
                <a:ea typeface="Manrope"/>
                <a:cs typeface="Times New Roman" panose="02020603050405020304" pitchFamily="18" charset="0"/>
                <a:sym typeface="Wingdings" panose="05000000000000000000" pitchFamily="2" charset="2"/>
              </a:rPr>
              <a:t> und der Gemeinderat die </a:t>
            </a:r>
            <a:r>
              <a:rPr lang="de-CH" sz="1600"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strategischen und politischen Aufgaben</a:t>
            </a:r>
            <a:endParaRPr lang="de-CH" sz="1600" noProof="0" dirty="0">
              <a:latin typeface="Manrope" pitchFamily="2" charset="0"/>
              <a:ea typeface="Manrope"/>
              <a:cs typeface="Times New Roman" panose="02020603050405020304" pitchFamily="18" charset="0"/>
              <a:sym typeface="Wingdings" panose="05000000000000000000" pitchFamily="2" charset="2"/>
            </a:endParaRPr>
          </a:p>
          <a:p>
            <a:pPr marL="1095375" indent="-285750">
              <a:lnSpc>
                <a:spcPct val="107000"/>
              </a:lnSpc>
              <a:spcAft>
                <a:spcPts val="800"/>
              </a:spcAft>
              <a:buFont typeface="Wingdings" panose="05000000000000000000" pitchFamily="2" charset="2"/>
              <a:buChar char="à"/>
              <a:tabLst>
                <a:tab pos="809625" algn="l"/>
              </a:tabLst>
            </a:pPr>
            <a:r>
              <a:rPr lang="de-CH" sz="1600" noProof="0" dirty="0">
                <a:latin typeface="Manrope" pitchFamily="2" charset="0"/>
                <a:ea typeface="Manrope"/>
                <a:cs typeface="Times New Roman" panose="02020603050405020304" pitchFamily="18" charset="0"/>
                <a:sym typeface="Wingdings" panose="05000000000000000000" pitchFamily="2" charset="2"/>
              </a:rPr>
              <a:t>Das bedeutet, dass die Exekutive entscheidet und die Verwaltung den Entscheid anschliessend umsetzt</a:t>
            </a:r>
          </a:p>
          <a:p>
            <a:pPr marL="1095375" indent="-285750">
              <a:lnSpc>
                <a:spcPct val="107000"/>
              </a:lnSpc>
              <a:spcAft>
                <a:spcPts val="800"/>
              </a:spcAft>
              <a:buFont typeface="Wingdings" panose="05000000000000000000" pitchFamily="2" charset="2"/>
              <a:buChar char="à"/>
              <a:tabLst>
                <a:tab pos="809625" algn="l"/>
              </a:tabLst>
            </a:pPr>
            <a:r>
              <a:rPr lang="de-CH" sz="1600" noProof="0" dirty="0">
                <a:latin typeface="Manrope" pitchFamily="2" charset="0"/>
                <a:ea typeface="Manrope"/>
                <a:cs typeface="Times New Roman" panose="02020603050405020304" pitchFamily="18" charset="0"/>
                <a:sym typeface="Wingdings" panose="05000000000000000000" pitchFamily="2" charset="2"/>
              </a:rPr>
              <a:t>Tendenziell gilt jedoch: Je kleiner die Gemeinde, desto mehr entfernt sie sich von diesem Grundsatz</a:t>
            </a:r>
          </a:p>
          <a:p>
            <a:pPr marL="1257300" lvl="1" indent="-285750">
              <a:lnSpc>
                <a:spcPct val="107000"/>
              </a:lnSpc>
              <a:spcAft>
                <a:spcPts val="800"/>
              </a:spcAft>
              <a:buFont typeface="Wingdings" panose="05000000000000000000" pitchFamily="2" charset="2"/>
              <a:buChar char="§"/>
              <a:tabLst>
                <a:tab pos="542925" algn="l"/>
              </a:tabLst>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FE9550E1-1604-674D-35C4-5A1920E5B0F0}"/>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7647644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0DAB70-C847-584C-2F9D-838BD6592614}"/>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240B068B-0CBB-D9B8-B934-ED6772E4291B}"/>
              </a:ext>
            </a:extLst>
          </p:cNvPr>
          <p:cNvSpPr>
            <a:spLocks noGrp="1"/>
          </p:cNvSpPr>
          <p:nvPr>
            <p:ph type="title"/>
          </p:nvPr>
        </p:nvSpPr>
        <p:spPr>
          <a:xfrm>
            <a:off x="429131" y="450097"/>
            <a:ext cx="11227599" cy="767399"/>
          </a:xfrm>
        </p:spPr>
        <p:txBody>
          <a:bodyPr/>
          <a:lstStyle/>
          <a:p>
            <a:pPr>
              <a:tabLst>
                <a:tab pos="361950" algn="l"/>
              </a:tabLst>
            </a:pPr>
            <a:r>
              <a:rPr lang="de-CH" noProof="0" dirty="0"/>
              <a:t>5. 	Beziehungen zwischen Gemeinderat und Gemeindeverwaltung</a:t>
            </a:r>
            <a:br>
              <a:rPr lang="de-CH" noProof="0" dirty="0"/>
            </a:br>
            <a:r>
              <a:rPr lang="de-CH" noProof="0" dirty="0"/>
              <a:t>	</a:t>
            </a:r>
            <a:r>
              <a:rPr lang="de-CH" b="0" i="1" noProof="0" dirty="0"/>
              <a:t>Dossierführung und Datenschutz</a:t>
            </a:r>
          </a:p>
        </p:txBody>
      </p:sp>
      <p:pic>
        <p:nvPicPr>
          <p:cNvPr id="6" name="Image 5" descr="Une image contenant Police, Graphique, noir, logo&#10;&#10;Description générée automatiquement">
            <a:extLst>
              <a:ext uri="{FF2B5EF4-FFF2-40B4-BE49-F238E27FC236}">
                <a16:creationId xmlns:a16="http://schemas.microsoft.com/office/drawing/2014/main" id="{65871EF0-B2D2-11EA-761D-A67DBC125882}"/>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B3D2027F-B84F-1396-598F-600F4D05771A}"/>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3994B50D-F2AD-82A9-03CC-5436FFAEF185}"/>
              </a:ext>
            </a:extLst>
          </p:cNvPr>
          <p:cNvSpPr txBox="1"/>
          <p:nvPr/>
        </p:nvSpPr>
        <p:spPr>
          <a:xfrm>
            <a:off x="511642" y="1519169"/>
            <a:ext cx="10541162" cy="1339662"/>
          </a:xfrm>
          <a:prstGeom prst="rect">
            <a:avLst/>
          </a:prstGeom>
          <a:noFill/>
        </p:spPr>
        <p:txBody>
          <a:bodyPr wrap="square">
            <a:spAutoFit/>
          </a:bodyPr>
          <a:lstStyle/>
          <a:p>
            <a:pPr>
              <a:lnSpc>
                <a:spcPct val="107000"/>
              </a:lnSpc>
              <a:spcAft>
                <a:spcPts val="800"/>
              </a:spcAft>
            </a:pPr>
            <a:r>
              <a:rPr lang="de-CH" sz="1600" b="0" noProof="0" dirty="0">
                <a:solidFill>
                  <a:srgbClr val="D0445E"/>
                </a:solidFill>
                <a:effectLst/>
                <a:latin typeface="Manrope" pitchFamily="2" charset="0"/>
                <a:ea typeface="Manrope"/>
                <a:cs typeface="Times New Roman" panose="02020603050405020304" pitchFamily="18" charset="0"/>
              </a:rPr>
              <a:t>Art. 75</a:t>
            </a:r>
            <a:r>
              <a:rPr lang="de-CH" sz="1600" b="0" baseline="30000" noProof="0" dirty="0">
                <a:solidFill>
                  <a:srgbClr val="D0445E"/>
                </a:solidFill>
                <a:effectLst/>
                <a:latin typeface="Manrope" pitchFamily="2" charset="0"/>
                <a:ea typeface="Manrope"/>
                <a:cs typeface="Times New Roman" panose="02020603050405020304" pitchFamily="18" charset="0"/>
              </a:rPr>
              <a:t>bis</a:t>
            </a:r>
            <a:r>
              <a:rPr lang="de-CH" sz="1600" b="0" noProof="0" dirty="0">
                <a:solidFill>
                  <a:srgbClr val="D0445E"/>
                </a:solidFill>
                <a:effectLst/>
                <a:latin typeface="Manrope" pitchFamily="2" charset="0"/>
                <a:ea typeface="Manrope"/>
                <a:cs typeface="Times New Roman" panose="02020603050405020304" pitchFamily="18" charset="0"/>
              </a:rPr>
              <a:t> GG </a:t>
            </a:r>
          </a:p>
          <a:p>
            <a:pPr>
              <a:lnSpc>
                <a:spcPct val="107000"/>
              </a:lnSpc>
              <a:spcAft>
                <a:spcPts val="800"/>
              </a:spcAft>
              <a:tabLst>
                <a:tab pos="180975" algn="l"/>
              </a:tabLst>
            </a:pPr>
            <a:r>
              <a:rPr lang="de-CH" sz="1600" baseline="30000" noProof="0" dirty="0">
                <a:latin typeface="Manrope" pitchFamily="2" charset="0"/>
                <a:ea typeface="Manrope"/>
                <a:cs typeface="Times New Roman" panose="02020603050405020304" pitchFamily="18" charset="0"/>
              </a:rPr>
              <a:t>1</a:t>
            </a:r>
            <a:r>
              <a:rPr lang="de-CH" sz="1600" noProof="0" dirty="0">
                <a:latin typeface="Manrope" pitchFamily="2" charset="0"/>
                <a:ea typeface="Manrope"/>
                <a:cs typeface="Times New Roman" panose="02020603050405020304" pitchFamily="18" charset="0"/>
              </a:rPr>
              <a:t>	Die Organe der Gemeinden dürfen Daten über eine Mitarbeiterin oder einen Mitarbeiter nur bearbeiten, soweit diese für die Begründung und die Verwaltung des Dienstverhältnisses erforderlich sind.</a:t>
            </a:r>
          </a:p>
          <a:p>
            <a:pPr>
              <a:lnSpc>
                <a:spcPct val="107000"/>
              </a:lnSpc>
              <a:spcAft>
                <a:spcPts val="800"/>
              </a:spcAft>
              <a:tabLst>
                <a:tab pos="180975" algn="l"/>
              </a:tabLst>
            </a:pPr>
            <a:r>
              <a:rPr lang="de-CH" sz="1600" b="0" baseline="30000" noProof="0" dirty="0">
                <a:solidFill>
                  <a:schemeClr val="tx1"/>
                </a:solidFill>
                <a:effectLst/>
                <a:latin typeface="Manrope" pitchFamily="2" charset="0"/>
                <a:ea typeface="Manrope"/>
                <a:cs typeface="Times New Roman" panose="02020603050405020304" pitchFamily="18" charset="0"/>
              </a:rPr>
              <a:t>2</a:t>
            </a:r>
            <a:r>
              <a:rPr lang="de-CH" sz="1600" b="0" noProof="0" dirty="0">
                <a:solidFill>
                  <a:schemeClr val="tx1"/>
                </a:solidFill>
                <a:effectLst/>
                <a:latin typeface="Manrope" pitchFamily="2" charset="0"/>
                <a:ea typeface="Manrope"/>
                <a:cs typeface="Times New Roman" panose="02020603050405020304" pitchFamily="18" charset="0"/>
              </a:rPr>
              <a:t> 	Es gelten die Bestimmungen des </a:t>
            </a:r>
            <a:r>
              <a:rPr lang="de-CH" sz="1600" b="1" noProof="0" dirty="0">
                <a:solidFill>
                  <a:schemeClr val="tx1"/>
                </a:solidFill>
                <a:effectLst/>
                <a:latin typeface="Manrope" pitchFamily="2" charset="0"/>
                <a:ea typeface="Manrope"/>
                <a:cs typeface="Times New Roman" panose="02020603050405020304" pitchFamily="18" charset="0"/>
              </a:rPr>
              <a:t>Gesetzes über den Datenschutz</a:t>
            </a:r>
            <a:r>
              <a:rPr lang="de-CH" sz="1600" b="0" noProof="0" dirty="0">
                <a:solidFill>
                  <a:schemeClr val="tx1"/>
                </a:solidFill>
                <a:effectLst/>
                <a:latin typeface="Manrope" pitchFamily="2" charset="0"/>
                <a:ea typeface="Manrope"/>
                <a:cs typeface="Times New Roman" panose="02020603050405020304" pitchFamily="18" charset="0"/>
              </a:rPr>
              <a:t>.</a:t>
            </a:r>
          </a:p>
        </p:txBody>
      </p:sp>
      <p:pic>
        <p:nvPicPr>
          <p:cNvPr id="5" name="Picture 2" descr="Stiftung Papiliorama – Papiliorama">
            <a:extLst>
              <a:ext uri="{FF2B5EF4-FFF2-40B4-BE49-F238E27FC236}">
                <a16:creationId xmlns:a16="http://schemas.microsoft.com/office/drawing/2014/main" id="{2D924D4A-04D1-5849-EC4A-B42322F22F1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A793619F-F2E7-1858-D0CC-133445E3A07A}"/>
              </a:ext>
            </a:extLst>
          </p:cNvPr>
          <p:cNvPicPr>
            <a:picLocks noChangeAspect="1"/>
          </p:cNvPicPr>
          <p:nvPr/>
        </p:nvPicPr>
        <p:blipFill>
          <a:blip r:embed="rId5"/>
          <a:stretch>
            <a:fillRect/>
          </a:stretch>
        </p:blipFill>
        <p:spPr>
          <a:xfrm>
            <a:off x="3766053" y="3160503"/>
            <a:ext cx="4553753" cy="2976186"/>
          </a:xfrm>
          <a:prstGeom prst="rect">
            <a:avLst/>
          </a:prstGeom>
        </p:spPr>
      </p:pic>
    </p:spTree>
    <p:extLst>
      <p:ext uri="{BB962C8B-B14F-4D97-AF65-F5344CB8AC3E}">
        <p14:creationId xmlns:p14="http://schemas.microsoft.com/office/powerpoint/2010/main" val="127939513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CC7634-40FF-38A6-47EB-805404F91D20}"/>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AA41BF51-E7BC-E9BE-7859-694730DFFEA4}"/>
              </a:ext>
            </a:extLst>
          </p:cNvPr>
          <p:cNvSpPr>
            <a:spLocks noGrp="1"/>
          </p:cNvSpPr>
          <p:nvPr>
            <p:ph type="title"/>
          </p:nvPr>
        </p:nvSpPr>
        <p:spPr>
          <a:xfrm>
            <a:off x="429131" y="450098"/>
            <a:ext cx="11227599" cy="691866"/>
          </a:xfrm>
        </p:spPr>
        <p:txBody>
          <a:bodyPr/>
          <a:lstStyle/>
          <a:p>
            <a:r>
              <a:rPr lang="de-CH" noProof="0" dirty="0"/>
              <a:t>Programm</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2C53BB66-15D2-4C76-DADE-903CEADDD5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pic>
        <p:nvPicPr>
          <p:cNvPr id="7" name="Picture 2" descr="Stiftung Papiliorama – Papiliorama">
            <a:extLst>
              <a:ext uri="{FF2B5EF4-FFF2-40B4-BE49-F238E27FC236}">
                <a16:creationId xmlns:a16="http://schemas.microsoft.com/office/drawing/2014/main" id="{4DE7E397-3AC4-143A-5D2A-9DF04EBF75A9}"/>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4">
            <a:extLst>
              <a:ext uri="{FF2B5EF4-FFF2-40B4-BE49-F238E27FC236}">
                <a16:creationId xmlns:a16="http://schemas.microsoft.com/office/drawing/2014/main" id="{97C43DD6-0B62-DEEB-82A0-08C46B3BEAB6}"/>
              </a:ext>
            </a:extLst>
          </p:cNvPr>
          <p:cNvSpPr txBox="1">
            <a:spLocks/>
          </p:cNvSpPr>
          <p:nvPr/>
        </p:nvSpPr>
        <p:spPr>
          <a:xfrm>
            <a:off x="429131" y="1556405"/>
            <a:ext cx="11340082" cy="43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de-CH" sz="1800" noProof="0" dirty="0">
                <a:latin typeface="Manrope" pitchFamily="2" charset="0"/>
              </a:rPr>
              <a:t>Begrüssung und Zielsetzung</a:t>
            </a:r>
          </a:p>
          <a:p>
            <a:pPr marL="342900" indent="-342900">
              <a:lnSpc>
                <a:spcPct val="120000"/>
              </a:lnSpc>
              <a:buFont typeface="+mj-lt"/>
              <a:buAutoNum type="arabicPeriod"/>
            </a:pPr>
            <a:r>
              <a:rPr lang="de-CH" sz="1800" noProof="0" dirty="0">
                <a:latin typeface="Manrope" pitchFamily="2" charset="0"/>
              </a:rPr>
              <a:t>Der rechtliche Rahmen für die Tätigkeit des Gemeinderats</a:t>
            </a:r>
          </a:p>
          <a:p>
            <a:pPr marL="342900" indent="-342900">
              <a:lnSpc>
                <a:spcPct val="120000"/>
              </a:lnSpc>
              <a:buFont typeface="+mj-lt"/>
              <a:buAutoNum type="arabicPeriod"/>
            </a:pPr>
            <a:r>
              <a:rPr lang="de-CH" sz="1800" noProof="0" dirty="0">
                <a:latin typeface="Manrope" pitchFamily="2" charset="0"/>
              </a:rPr>
              <a:t>Rolle und Aufgaben des Gemeinderats</a:t>
            </a:r>
          </a:p>
          <a:p>
            <a:pPr marL="342900" indent="-342900">
              <a:lnSpc>
                <a:spcPct val="120000"/>
              </a:lnSpc>
              <a:buFont typeface="+mj-lt"/>
              <a:buAutoNum type="arabicPeriod"/>
            </a:pPr>
            <a:r>
              <a:rPr lang="de-CH" sz="1800" noProof="0" dirty="0">
                <a:latin typeface="Manrope" pitchFamily="2" charset="0"/>
              </a:rPr>
              <a:t>Die Grundsätze für die Tätigkeit des Gemeinderats</a:t>
            </a:r>
          </a:p>
          <a:p>
            <a:pPr marL="342900" indent="-342900">
              <a:lnSpc>
                <a:spcPct val="120000"/>
              </a:lnSpc>
              <a:buFont typeface="+mj-lt"/>
              <a:buAutoNum type="arabicPeriod"/>
            </a:pPr>
            <a:r>
              <a:rPr lang="de-CH" sz="1800" noProof="0" dirty="0">
                <a:latin typeface="Manrope" pitchFamily="2" charset="0"/>
              </a:rPr>
              <a:t>Beziehungen zwischen Gemeinderat und Gemeindeverwaltung</a:t>
            </a:r>
          </a:p>
          <a:p>
            <a:pPr marL="342900" indent="-342900">
              <a:lnSpc>
                <a:spcPct val="120000"/>
              </a:lnSpc>
              <a:buFont typeface="+mj-lt"/>
              <a:buAutoNum type="arabicPeriod"/>
            </a:pPr>
            <a:r>
              <a:rPr lang="de-CH" sz="1800" b="1" noProof="0" dirty="0">
                <a:latin typeface="Manrope" pitchFamily="2" charset="0"/>
              </a:rPr>
              <a:t>Beziehungen zu anderen Gemeinden / zur Region (Bezirk)</a:t>
            </a:r>
          </a:p>
          <a:p>
            <a:pPr marL="342900" indent="-342900">
              <a:lnSpc>
                <a:spcPct val="120000"/>
              </a:lnSpc>
              <a:buFont typeface="+mj-lt"/>
              <a:buAutoNum type="arabicPeriod"/>
            </a:pPr>
            <a:r>
              <a:rPr lang="de-CH" sz="1800" noProof="0" dirty="0">
                <a:latin typeface="Manrope" pitchFamily="2" charset="0"/>
              </a:rPr>
              <a:t>Aufsicht</a:t>
            </a:r>
          </a:p>
          <a:p>
            <a:pPr marL="342900" indent="-342900">
              <a:lnSpc>
                <a:spcPct val="120000"/>
              </a:lnSpc>
              <a:buFont typeface="+mj-lt"/>
              <a:buAutoNum type="arabicPeriod"/>
            </a:pPr>
            <a:r>
              <a:rPr lang="de-CH" sz="1800" noProof="0" dirty="0">
                <a:latin typeface="Manrope" pitchFamily="2" charset="0"/>
              </a:rPr>
              <a:t>Diskussion und Abschluss</a:t>
            </a:r>
          </a:p>
          <a:p>
            <a:pPr marL="0" indent="0">
              <a:buNone/>
            </a:pPr>
            <a:endParaRPr lang="de-CH" noProof="0" dirty="0">
              <a:solidFill>
                <a:srgbClr val="666666"/>
              </a:solidFill>
            </a:endParaRPr>
          </a:p>
        </p:txBody>
      </p:sp>
      <p:sp>
        <p:nvSpPr>
          <p:cNvPr id="2" name="Flèche : pentagone 1">
            <a:extLst>
              <a:ext uri="{FF2B5EF4-FFF2-40B4-BE49-F238E27FC236}">
                <a16:creationId xmlns:a16="http://schemas.microsoft.com/office/drawing/2014/main" id="{D33449E6-CD00-16DD-C596-9153FA2F7153}"/>
              </a:ext>
            </a:extLst>
          </p:cNvPr>
          <p:cNvSpPr/>
          <p:nvPr/>
        </p:nvSpPr>
        <p:spPr>
          <a:xfrm>
            <a:off x="0" y="3940546"/>
            <a:ext cx="362456" cy="208514"/>
          </a:xfrm>
          <a:prstGeom prst="homePlate">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19568432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F0C6A0-5ABB-C8B9-4758-B5BE1E9E1882}"/>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CA4FAB84-836E-7950-D133-38273E56C5C9}"/>
              </a:ext>
            </a:extLst>
          </p:cNvPr>
          <p:cNvSpPr/>
          <p:nvPr/>
        </p:nvSpPr>
        <p:spPr>
          <a:xfrm>
            <a:off x="114300" y="57340"/>
            <a:ext cx="12192000" cy="6834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 name="Image 2">
            <a:extLst>
              <a:ext uri="{FF2B5EF4-FFF2-40B4-BE49-F238E27FC236}">
                <a16:creationId xmlns:a16="http://schemas.microsoft.com/office/drawing/2014/main" id="{886783F6-A39C-EC86-0F03-221ECCA5F29A}"/>
              </a:ext>
            </a:extLst>
          </p:cNvPr>
          <p:cNvPicPr>
            <a:picLocks noChangeAspect="1"/>
          </p:cNvPicPr>
          <p:nvPr/>
        </p:nvPicPr>
        <p:blipFill>
          <a:blip r:embed="rId3"/>
          <a:stretch>
            <a:fillRect/>
          </a:stretch>
        </p:blipFill>
        <p:spPr>
          <a:xfrm>
            <a:off x="1095375" y="9110"/>
            <a:ext cx="10001250" cy="6882581"/>
          </a:xfrm>
          <a:prstGeom prst="rect">
            <a:avLst/>
          </a:prstGeom>
        </p:spPr>
      </p:pic>
    </p:spTree>
    <p:extLst>
      <p:ext uri="{BB962C8B-B14F-4D97-AF65-F5344CB8AC3E}">
        <p14:creationId xmlns:p14="http://schemas.microsoft.com/office/powerpoint/2010/main" val="310740306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541103-6992-1488-5C5E-40764ED6141D}"/>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84F7EC7-ABF1-3529-E031-E122F121397A}"/>
              </a:ext>
            </a:extLst>
          </p:cNvPr>
          <p:cNvSpPr>
            <a:spLocks noGrp="1"/>
          </p:cNvSpPr>
          <p:nvPr>
            <p:ph type="title"/>
          </p:nvPr>
        </p:nvSpPr>
        <p:spPr>
          <a:xfrm>
            <a:off x="429131" y="450097"/>
            <a:ext cx="11227599" cy="767399"/>
          </a:xfrm>
        </p:spPr>
        <p:txBody>
          <a:bodyPr/>
          <a:lstStyle/>
          <a:p>
            <a:pPr>
              <a:tabLst>
                <a:tab pos="361950" algn="l"/>
              </a:tabLst>
            </a:pPr>
            <a:r>
              <a:rPr lang="de-CH" noProof="0" dirty="0"/>
              <a:t>6. 	Beziehungen zu anderen Gemeinden / zur Region (Bezirk)</a:t>
            </a:r>
            <a:br>
              <a:rPr lang="de-CH" noProof="0" dirty="0"/>
            </a:br>
            <a:r>
              <a:rPr lang="de-CH" noProof="0" dirty="0"/>
              <a:t>	</a:t>
            </a:r>
            <a:r>
              <a:rPr lang="de-CH" b="0" i="1" noProof="0" dirty="0"/>
              <a:t>Verschiedene Formen der Zusammenarbeit von Gemeinden</a:t>
            </a:r>
          </a:p>
        </p:txBody>
      </p:sp>
      <p:pic>
        <p:nvPicPr>
          <p:cNvPr id="6" name="Image 5" descr="Une image contenant Police, Graphique, noir, logo&#10;&#10;Description générée automatiquement">
            <a:extLst>
              <a:ext uri="{FF2B5EF4-FFF2-40B4-BE49-F238E27FC236}">
                <a16:creationId xmlns:a16="http://schemas.microsoft.com/office/drawing/2014/main" id="{39AFF665-E463-0EDA-91C4-B5ED3687707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06F18A68-0F09-B86A-4411-C0C3347D1F9E}"/>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CD57087C-62A7-4F34-B580-5A82D1AD76C5}"/>
              </a:ext>
            </a:extLst>
          </p:cNvPr>
          <p:cNvSpPr txBox="1"/>
          <p:nvPr/>
        </p:nvSpPr>
        <p:spPr>
          <a:xfrm>
            <a:off x="511642" y="1519169"/>
            <a:ext cx="10541162" cy="743024"/>
          </a:xfrm>
          <a:prstGeom prst="rect">
            <a:avLst/>
          </a:prstGeom>
          <a:noFill/>
        </p:spPr>
        <p:txBody>
          <a:bodyPr wrap="square">
            <a:spAutoFit/>
          </a:bodyPr>
          <a:lstStyle/>
          <a:p>
            <a:pPr>
              <a:lnSpc>
                <a:spcPct val="107000"/>
              </a:lnSpc>
              <a:spcAft>
                <a:spcPts val="800"/>
              </a:spcAft>
            </a:pPr>
            <a:r>
              <a:rPr lang="de-CH" b="1" noProof="0" dirty="0">
                <a:effectLst/>
                <a:latin typeface="Manrope" pitchFamily="2" charset="0"/>
                <a:ea typeface="Manrope"/>
                <a:cs typeface="Times New Roman" panose="02020603050405020304" pitchFamily="18" charset="0"/>
              </a:rPr>
              <a:t>Mehrere Gemeinden können zur Erfüllung von Aufgaben von gemeinsamem Interesse zusammenarbeiten (</a:t>
            </a:r>
            <a:r>
              <a:rPr lang="de-CH" b="1" noProof="0" dirty="0">
                <a:solidFill>
                  <a:srgbClr val="D0445E"/>
                </a:solidFill>
                <a:effectLst/>
                <a:latin typeface="Manrope" pitchFamily="2" charset="0"/>
                <a:ea typeface="Manrope"/>
                <a:cs typeface="Times New Roman" panose="02020603050405020304" pitchFamily="18" charset="0"/>
              </a:rPr>
              <a:t>Art. 107 GG</a:t>
            </a:r>
            <a:r>
              <a:rPr lang="de-CH" b="1" noProof="0" dirty="0">
                <a:effectLst/>
                <a:latin typeface="Manrope" pitchFamily="2" charset="0"/>
                <a:ea typeface="Manrope"/>
                <a:cs typeface="Times New Roman" panose="02020603050405020304" pitchFamily="18" charset="0"/>
              </a:rPr>
              <a:t>).</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2D800D77-518F-B0E6-DC25-31CE4BCB34D2}"/>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8" name="Image 7">
            <a:extLst>
              <a:ext uri="{FF2B5EF4-FFF2-40B4-BE49-F238E27FC236}">
                <a16:creationId xmlns:a16="http://schemas.microsoft.com/office/drawing/2014/main" id="{7F673BD7-06A9-3002-9E35-8B94C4FBDCE7}"/>
              </a:ext>
            </a:extLst>
          </p:cNvPr>
          <p:cNvPicPr>
            <a:picLocks noChangeAspect="1"/>
          </p:cNvPicPr>
          <p:nvPr/>
        </p:nvPicPr>
        <p:blipFill>
          <a:blip r:embed="rId5"/>
          <a:stretch>
            <a:fillRect/>
          </a:stretch>
        </p:blipFill>
        <p:spPr>
          <a:xfrm>
            <a:off x="2438286" y="2376332"/>
            <a:ext cx="7315427" cy="3150031"/>
          </a:xfrm>
          <a:prstGeom prst="rect">
            <a:avLst/>
          </a:prstGeom>
        </p:spPr>
      </p:pic>
      <p:sp>
        <p:nvSpPr>
          <p:cNvPr id="7" name="Textfeld 6">
            <a:extLst>
              <a:ext uri="{FF2B5EF4-FFF2-40B4-BE49-F238E27FC236}">
                <a16:creationId xmlns:a16="http://schemas.microsoft.com/office/drawing/2014/main" id="{3D4F662C-709D-C9CD-A8F8-62DB4A61D438}"/>
              </a:ext>
            </a:extLst>
          </p:cNvPr>
          <p:cNvSpPr txBox="1"/>
          <p:nvPr/>
        </p:nvSpPr>
        <p:spPr>
          <a:xfrm>
            <a:off x="5342713" y="2376332"/>
            <a:ext cx="1400433" cy="646331"/>
          </a:xfrm>
          <a:prstGeom prst="rect">
            <a:avLst/>
          </a:prstGeom>
          <a:solidFill>
            <a:schemeClr val="bg1"/>
          </a:solidFill>
        </p:spPr>
        <p:txBody>
          <a:bodyPr wrap="square" rtlCol="0">
            <a:spAutoFit/>
          </a:bodyPr>
          <a:lstStyle/>
          <a:p>
            <a:pPr algn="ctr"/>
            <a:r>
              <a:rPr lang="de-CH" b="1" dirty="0">
                <a:solidFill>
                  <a:schemeClr val="tx2"/>
                </a:solidFill>
              </a:rPr>
              <a:t>Regional-konferenz</a:t>
            </a:r>
          </a:p>
        </p:txBody>
      </p:sp>
      <p:sp>
        <p:nvSpPr>
          <p:cNvPr id="9" name="Textfeld 8">
            <a:extLst>
              <a:ext uri="{FF2B5EF4-FFF2-40B4-BE49-F238E27FC236}">
                <a16:creationId xmlns:a16="http://schemas.microsoft.com/office/drawing/2014/main" id="{C0E9F8EC-94EF-907A-14E0-03A08B068871}"/>
              </a:ext>
            </a:extLst>
          </p:cNvPr>
          <p:cNvSpPr txBox="1"/>
          <p:nvPr/>
        </p:nvSpPr>
        <p:spPr>
          <a:xfrm>
            <a:off x="7969573" y="2376332"/>
            <a:ext cx="1400433" cy="646331"/>
          </a:xfrm>
          <a:prstGeom prst="rect">
            <a:avLst/>
          </a:prstGeom>
          <a:solidFill>
            <a:schemeClr val="bg1"/>
          </a:solidFill>
        </p:spPr>
        <p:txBody>
          <a:bodyPr wrap="square" rtlCol="0">
            <a:spAutoFit/>
          </a:bodyPr>
          <a:lstStyle/>
          <a:p>
            <a:pPr algn="ctr"/>
            <a:r>
              <a:rPr lang="de-CH" b="1" dirty="0">
                <a:solidFill>
                  <a:schemeClr val="tx2"/>
                </a:solidFill>
              </a:rPr>
              <a:t>Gemeinde-verband</a:t>
            </a:r>
          </a:p>
        </p:txBody>
      </p:sp>
      <p:sp>
        <p:nvSpPr>
          <p:cNvPr id="10" name="Textfeld 9">
            <a:extLst>
              <a:ext uri="{FF2B5EF4-FFF2-40B4-BE49-F238E27FC236}">
                <a16:creationId xmlns:a16="http://schemas.microsoft.com/office/drawing/2014/main" id="{6E094AA7-C64B-ACBB-8D07-5DA26A9AC9E6}"/>
              </a:ext>
            </a:extLst>
          </p:cNvPr>
          <p:cNvSpPr txBox="1"/>
          <p:nvPr/>
        </p:nvSpPr>
        <p:spPr>
          <a:xfrm>
            <a:off x="2821995" y="2376331"/>
            <a:ext cx="1599176" cy="646331"/>
          </a:xfrm>
          <a:prstGeom prst="rect">
            <a:avLst/>
          </a:prstGeom>
          <a:solidFill>
            <a:schemeClr val="bg1"/>
          </a:solidFill>
        </p:spPr>
        <p:txBody>
          <a:bodyPr wrap="square" rtlCol="0">
            <a:spAutoFit/>
          </a:bodyPr>
          <a:lstStyle/>
          <a:p>
            <a:pPr algn="ctr"/>
            <a:r>
              <a:rPr lang="de-CH" b="1" dirty="0">
                <a:solidFill>
                  <a:schemeClr val="tx2"/>
                </a:solidFill>
              </a:rPr>
              <a:t>Gemeinde-übereinkunft</a:t>
            </a:r>
          </a:p>
        </p:txBody>
      </p:sp>
    </p:spTree>
    <p:extLst>
      <p:ext uri="{BB962C8B-B14F-4D97-AF65-F5344CB8AC3E}">
        <p14:creationId xmlns:p14="http://schemas.microsoft.com/office/powerpoint/2010/main" val="3415796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58F1E4-2456-1306-FE57-1C935F41B9D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10C202A-D435-4BFD-88E0-BADA86D12CB9}"/>
              </a:ext>
            </a:extLst>
          </p:cNvPr>
          <p:cNvSpPr>
            <a:spLocks noGrp="1"/>
          </p:cNvSpPr>
          <p:nvPr>
            <p:ph type="title"/>
          </p:nvPr>
        </p:nvSpPr>
        <p:spPr>
          <a:xfrm>
            <a:off x="429131" y="450097"/>
            <a:ext cx="11227599" cy="767399"/>
          </a:xfrm>
        </p:spPr>
        <p:txBody>
          <a:bodyPr/>
          <a:lstStyle/>
          <a:p>
            <a:pPr>
              <a:tabLst>
                <a:tab pos="361950" algn="l"/>
              </a:tabLst>
            </a:pPr>
            <a:r>
              <a:rPr lang="de-CH" noProof="0" dirty="0"/>
              <a:t>6. 	Beziehungen zu anderen Gemeinden / zur Region (Bezirk)</a:t>
            </a:r>
            <a:br>
              <a:rPr lang="de-CH" noProof="0" dirty="0"/>
            </a:br>
            <a:r>
              <a:rPr lang="de-CH" noProof="0" dirty="0"/>
              <a:t>	</a:t>
            </a:r>
            <a:r>
              <a:rPr lang="de-CH" b="0" i="1" noProof="0" dirty="0"/>
              <a:t>Regionalkonferenz (</a:t>
            </a:r>
            <a:r>
              <a:rPr lang="de-CH" b="0" i="1" noProof="0" dirty="0">
                <a:solidFill>
                  <a:srgbClr val="D0445E"/>
                </a:solidFill>
              </a:rPr>
              <a:t>Art. 107</a:t>
            </a:r>
            <a:r>
              <a:rPr lang="de-CH" b="0" i="1" baseline="30000" noProof="0" dirty="0">
                <a:solidFill>
                  <a:srgbClr val="D0445E"/>
                </a:solidFill>
              </a:rPr>
              <a:t>bis</a:t>
            </a:r>
            <a:r>
              <a:rPr lang="de-CH" b="0" i="1" noProof="0" dirty="0">
                <a:solidFill>
                  <a:srgbClr val="D0445E"/>
                </a:solidFill>
              </a:rPr>
              <a:t> GG</a:t>
            </a:r>
            <a:r>
              <a:rPr lang="de-CH" b="0" i="1" noProof="0" dirty="0"/>
              <a:t>)</a:t>
            </a:r>
          </a:p>
        </p:txBody>
      </p:sp>
      <p:pic>
        <p:nvPicPr>
          <p:cNvPr id="6" name="Image 5" descr="Une image contenant Police, Graphique, noir, logo&#10;&#10;Description générée automatiquement">
            <a:extLst>
              <a:ext uri="{FF2B5EF4-FFF2-40B4-BE49-F238E27FC236}">
                <a16:creationId xmlns:a16="http://schemas.microsoft.com/office/drawing/2014/main" id="{5D471F1F-0661-4EE6-CB38-9717D1EBD6F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65D68206-990F-E982-F608-0A9018CC2D57}"/>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7F8E7774-0462-E8F8-CBF9-FD14FB0D2480}"/>
              </a:ext>
            </a:extLst>
          </p:cNvPr>
          <p:cNvSpPr txBox="1"/>
          <p:nvPr/>
        </p:nvSpPr>
        <p:spPr>
          <a:xfrm>
            <a:off x="511642" y="1519169"/>
            <a:ext cx="10541162" cy="4326441"/>
          </a:xfrm>
          <a:prstGeom prst="rect">
            <a:avLst/>
          </a:prstGeom>
          <a:noFill/>
        </p:spPr>
        <p:txBody>
          <a:bodyPr wrap="square">
            <a:spAutoFit/>
          </a:bodyPr>
          <a:lstStyle/>
          <a:p>
            <a:pPr algn="just">
              <a:lnSpc>
                <a:spcPct val="107000"/>
              </a:lnSpc>
              <a:spcAft>
                <a:spcPts val="800"/>
              </a:spcAft>
            </a:pPr>
            <a:r>
              <a:rPr lang="de-CH" sz="1600" noProof="0" dirty="0">
                <a:latin typeface="Manrope" pitchFamily="2" charset="0"/>
                <a:ea typeface="Manrope"/>
                <a:cs typeface="Times New Roman" panose="02020603050405020304" pitchFamily="18" charset="0"/>
              </a:rPr>
              <a:t>Die Regionalkonferenz hat den </a:t>
            </a:r>
            <a:r>
              <a:rPr lang="de-CH" sz="1600" b="1" noProof="0" dirty="0">
                <a:latin typeface="Manrope" pitchFamily="2" charset="0"/>
                <a:ea typeface="Manrope"/>
                <a:cs typeface="Times New Roman" panose="02020603050405020304" pitchFamily="18" charset="0"/>
              </a:rPr>
              <a:t>Zweck, die Tätigkeit mehrerer Gemeinden in einem bestimmten Bereich zu koordinieren</a:t>
            </a:r>
            <a:r>
              <a:rPr lang="de-CH" sz="1600" noProof="0" dirty="0">
                <a:latin typeface="Manrope" pitchFamily="2" charset="0"/>
                <a:ea typeface="Manrope"/>
                <a:cs typeface="Times New Roman" panose="02020603050405020304" pitchFamily="18" charset="0"/>
              </a:rPr>
              <a:t>. Zu diesem Zweck kann sie insbesondere den Abschluss einer Gemeindeübereinkunft fördern, die Gründung eines Gemeindeverbands vorbereiten oder die Gemeindereglementierung harmonisieren (Art. 107</a:t>
            </a:r>
            <a:r>
              <a:rPr lang="de-CH" sz="1600" baseline="30000" noProof="0" dirty="0">
                <a:latin typeface="Manrope" pitchFamily="2" charset="0"/>
                <a:ea typeface="Manrope"/>
                <a:cs typeface="Times New Roman" panose="02020603050405020304" pitchFamily="18" charset="0"/>
              </a:rPr>
              <a:t>bis</a:t>
            </a:r>
            <a:r>
              <a:rPr lang="de-CH" sz="1600" noProof="0" dirty="0">
                <a:latin typeface="Manrope" pitchFamily="2" charset="0"/>
                <a:ea typeface="Manrope"/>
                <a:cs typeface="Times New Roman" panose="02020603050405020304" pitchFamily="18" charset="0"/>
              </a:rPr>
              <a:t> Abs. 1 GG).</a:t>
            </a:r>
          </a:p>
          <a:p>
            <a:pPr marL="628650" indent="-285750" algn="just">
              <a:lnSpc>
                <a:spcPct val="107000"/>
              </a:lnSpc>
              <a:spcAft>
                <a:spcPts val="800"/>
              </a:spcAft>
              <a:buFont typeface="Wingdings" panose="05000000000000000000" pitchFamily="2" charset="2"/>
              <a:buChar char="Ø"/>
              <a:tabLst>
                <a:tab pos="542925" algn="l"/>
              </a:tabLst>
            </a:pPr>
            <a:r>
              <a:rPr lang="de-CH" sz="1600" noProof="0" dirty="0">
                <a:latin typeface="Manrope" pitchFamily="2" charset="0"/>
                <a:ea typeface="Manrope"/>
                <a:cs typeface="Times New Roman" panose="02020603050405020304" pitchFamily="18" charset="0"/>
              </a:rPr>
              <a:t>Auf Ersuchen von mindestens zwei Gemeinden oder aus eigenem Entschluss</a:t>
            </a:r>
          </a:p>
          <a:p>
            <a:pPr marL="628650" indent="-285750" algn="just">
              <a:lnSpc>
                <a:spcPct val="107000"/>
              </a:lnSpc>
              <a:spcAft>
                <a:spcPts val="800"/>
              </a:spcAft>
              <a:buFont typeface="Wingdings" panose="05000000000000000000" pitchFamily="2" charset="2"/>
              <a:buChar char="Ø"/>
              <a:tabLst>
                <a:tab pos="542925" algn="l"/>
              </a:tabLst>
            </a:pPr>
            <a:r>
              <a:rPr lang="de-CH" sz="1600" noProof="0" dirty="0">
                <a:latin typeface="Manrope" pitchFamily="2" charset="0"/>
                <a:ea typeface="Manrope"/>
                <a:cs typeface="Times New Roman" panose="02020603050405020304" pitchFamily="18" charset="0"/>
              </a:rPr>
              <a:t>Kann «</a:t>
            </a:r>
            <a:r>
              <a:rPr lang="de-CH" sz="1600" i="1" noProof="0" dirty="0">
                <a:latin typeface="Manrope" pitchFamily="2" charset="0"/>
                <a:ea typeface="Manrope"/>
                <a:cs typeface="Times New Roman" panose="02020603050405020304" pitchFamily="18" charset="0"/>
              </a:rPr>
              <a:t>bezirksübergreifend</a:t>
            </a:r>
            <a:r>
              <a:rPr lang="de-CH" sz="1600" noProof="0" dirty="0">
                <a:latin typeface="Manrope" pitchFamily="2" charset="0"/>
                <a:ea typeface="Manrope"/>
                <a:cs typeface="Times New Roman" panose="02020603050405020304" pitchFamily="18" charset="0"/>
              </a:rPr>
              <a:t>» sein</a:t>
            </a:r>
          </a:p>
          <a:p>
            <a:pPr marL="628650" indent="-285750" algn="just">
              <a:lnSpc>
                <a:spcPct val="107000"/>
              </a:lnSpc>
              <a:spcAft>
                <a:spcPts val="800"/>
              </a:spcAft>
              <a:buFont typeface="Wingdings" panose="05000000000000000000" pitchFamily="2" charset="2"/>
              <a:buChar char="Ø"/>
              <a:tabLst>
                <a:tab pos="542925" algn="l"/>
              </a:tabLst>
            </a:pPr>
            <a:r>
              <a:rPr lang="de-CH" sz="1600" b="0" noProof="0" dirty="0">
                <a:solidFill>
                  <a:schemeClr val="tx1"/>
                </a:solidFill>
                <a:effectLst/>
                <a:latin typeface="Manrope" pitchFamily="2" charset="0"/>
                <a:ea typeface="Manrope"/>
                <a:cs typeface="Times New Roman" panose="02020603050405020304" pitchFamily="18" charset="0"/>
              </a:rPr>
              <a:t>Kompetenzen:</a:t>
            </a:r>
          </a:p>
          <a:p>
            <a:pPr marL="895350" lvl="1" indent="-285750" algn="just">
              <a:lnSpc>
                <a:spcPct val="107000"/>
              </a:lnSpc>
              <a:spcAft>
                <a:spcPts val="800"/>
              </a:spcAft>
              <a:buFont typeface="Wingdings" panose="05000000000000000000" pitchFamily="2" charset="2"/>
              <a:buChar char="q"/>
              <a:tabLst>
                <a:tab pos="542925" algn="l"/>
              </a:tabLst>
            </a:pPr>
            <a:r>
              <a:rPr lang="de-CH" sz="1600" noProof="0" dirty="0">
                <a:latin typeface="Manrope" pitchFamily="2" charset="0"/>
                <a:ea typeface="Manrope"/>
                <a:cs typeface="Times New Roman" panose="02020603050405020304" pitchFamily="18" charset="0"/>
              </a:rPr>
              <a:t>Sie erteilt Studienaufträge und setzt Arbeitsgruppen ein</a:t>
            </a:r>
          </a:p>
          <a:p>
            <a:pPr marL="895350" lvl="1" indent="-285750" algn="just">
              <a:lnSpc>
                <a:spcPct val="107000"/>
              </a:lnSpc>
              <a:spcAft>
                <a:spcPts val="800"/>
              </a:spcAft>
              <a:buFont typeface="Wingdings" panose="05000000000000000000" pitchFamily="2" charset="2"/>
              <a:buChar char="q"/>
              <a:tabLst>
                <a:tab pos="542925" algn="l"/>
              </a:tabLst>
            </a:pPr>
            <a:r>
              <a:rPr lang="de-CH" sz="1600" b="0" noProof="0" dirty="0">
                <a:solidFill>
                  <a:schemeClr val="tx1"/>
                </a:solidFill>
                <a:effectLst/>
                <a:latin typeface="Manrope" pitchFamily="2" charset="0"/>
                <a:ea typeface="Manrope"/>
                <a:cs typeface="Times New Roman" panose="02020603050405020304" pitchFamily="18" charset="0"/>
              </a:rPr>
              <a:t>Sie setzt das Datum fest, bis zu dem das zuständige Organ jeder einberufenen Gemeinde zu einem gemäss Absatz 1 ausgearbeiteten Projekt Stellung nehmen muss</a:t>
            </a:r>
          </a:p>
          <a:p>
            <a:pPr marL="628650" lvl="1" indent="-266700" algn="just">
              <a:lnSpc>
                <a:spcPct val="107000"/>
              </a:lnSpc>
              <a:spcAft>
                <a:spcPts val="800"/>
              </a:spcAft>
              <a:buFont typeface="Wingdings" panose="05000000000000000000" pitchFamily="2" charset="2"/>
              <a:buChar char="Ø"/>
              <a:tabLst>
                <a:tab pos="542925" algn="l"/>
              </a:tabLst>
            </a:pPr>
            <a:r>
              <a:rPr lang="de-CH" sz="1600" noProof="0" dirty="0">
                <a:latin typeface="Manrope" pitchFamily="2" charset="0"/>
                <a:ea typeface="Manrope"/>
                <a:cs typeface="Times New Roman" panose="02020603050405020304" pitchFamily="18" charset="0"/>
              </a:rPr>
              <a:t>Jede einberufene Gemeinde muss in der Regionalkonferenz </a:t>
            </a:r>
            <a:r>
              <a:rPr lang="de-CH" sz="1600" b="1" noProof="0" dirty="0">
                <a:latin typeface="Manrope" pitchFamily="2" charset="0"/>
                <a:ea typeface="Manrope"/>
                <a:cs typeface="Times New Roman" panose="02020603050405020304" pitchFamily="18" charset="0"/>
              </a:rPr>
              <a:t>durch ein Mitglied des Gemeinderats</a:t>
            </a:r>
            <a:r>
              <a:rPr lang="de-CH" sz="1600" noProof="0" dirty="0">
                <a:latin typeface="Manrope" pitchFamily="2" charset="0"/>
                <a:ea typeface="Manrope"/>
                <a:cs typeface="Times New Roman" panose="02020603050405020304" pitchFamily="18" charset="0"/>
              </a:rPr>
              <a:t> vertreten sein</a:t>
            </a:r>
          </a:p>
          <a:p>
            <a:pPr marL="628650" lvl="1" indent="-266700" algn="just">
              <a:lnSpc>
                <a:spcPct val="107000"/>
              </a:lnSpc>
              <a:spcAft>
                <a:spcPts val="800"/>
              </a:spcAft>
              <a:buFont typeface="Wingdings" panose="05000000000000000000" pitchFamily="2" charset="2"/>
              <a:buChar char="Ø"/>
              <a:tabLst>
                <a:tab pos="542925" algn="l"/>
              </a:tabLst>
            </a:pPr>
            <a:r>
              <a:rPr lang="de-CH" sz="1600" noProof="0" dirty="0">
                <a:latin typeface="Manrope" pitchFamily="2" charset="0"/>
                <a:ea typeface="Manrope"/>
                <a:cs typeface="Times New Roman" panose="02020603050405020304" pitchFamily="18" charset="0"/>
              </a:rPr>
              <a:t>Mangels einer abweichenden Regelung werden die Kosten anteilsmässig nach der gesetzlichen Bevölkerungszahl auf die Gemeinden verteilt</a:t>
            </a:r>
          </a:p>
          <a:p>
            <a:pPr marL="266700" lvl="1" indent="-266700" algn="just">
              <a:lnSpc>
                <a:spcPct val="107000"/>
              </a:lnSpc>
              <a:spcAft>
                <a:spcPts val="800"/>
              </a:spcAft>
              <a:buFont typeface="Wingdings" panose="05000000000000000000" pitchFamily="2" charset="2"/>
              <a:buChar char="Ø"/>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p:txBody>
      </p:sp>
      <p:pic>
        <p:nvPicPr>
          <p:cNvPr id="5" name="Picture 2" descr="Stiftung Papiliorama – Papiliorama">
            <a:extLst>
              <a:ext uri="{FF2B5EF4-FFF2-40B4-BE49-F238E27FC236}">
                <a16:creationId xmlns:a16="http://schemas.microsoft.com/office/drawing/2014/main" id="{568A444F-9A00-FA14-4A38-1E220638118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66403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28D79-C0A0-7051-A6DA-1CDFBC6C06D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2CF7AC6F-73DE-C876-9E10-D2024027CA00}"/>
              </a:ext>
            </a:extLst>
          </p:cNvPr>
          <p:cNvSpPr>
            <a:spLocks noGrp="1"/>
          </p:cNvSpPr>
          <p:nvPr>
            <p:ph type="title"/>
          </p:nvPr>
        </p:nvSpPr>
        <p:spPr>
          <a:xfrm>
            <a:off x="429131" y="450097"/>
            <a:ext cx="11227599" cy="767399"/>
          </a:xfrm>
        </p:spPr>
        <p:txBody>
          <a:bodyPr/>
          <a:lstStyle/>
          <a:p>
            <a:pPr>
              <a:tabLst>
                <a:tab pos="361950" algn="l"/>
              </a:tabLst>
            </a:pPr>
            <a:r>
              <a:rPr lang="de-CH" noProof="0" dirty="0"/>
              <a:t>6. 	Beziehungen zu anderen Gemeinden / zur Region (Bezirk)</a:t>
            </a:r>
            <a:br>
              <a:rPr lang="de-CH" noProof="0" dirty="0"/>
            </a:br>
            <a:r>
              <a:rPr lang="de-CH" noProof="0" dirty="0"/>
              <a:t>	</a:t>
            </a:r>
            <a:r>
              <a:rPr lang="de-CH" b="0" i="1" noProof="0" dirty="0"/>
              <a:t>Gemeindeübereinkunft (</a:t>
            </a:r>
            <a:r>
              <a:rPr lang="de-CH" b="0" i="1" noProof="0" dirty="0">
                <a:solidFill>
                  <a:srgbClr val="D0445E"/>
                </a:solidFill>
              </a:rPr>
              <a:t>Art. 108 GG</a:t>
            </a:r>
            <a:r>
              <a:rPr lang="de-CH" b="0" i="1" noProof="0" dirty="0"/>
              <a:t>)</a:t>
            </a:r>
          </a:p>
        </p:txBody>
      </p:sp>
      <p:pic>
        <p:nvPicPr>
          <p:cNvPr id="6" name="Image 5" descr="Une image contenant Police, Graphique, noir, logo&#10;&#10;Description générée automatiquement">
            <a:extLst>
              <a:ext uri="{FF2B5EF4-FFF2-40B4-BE49-F238E27FC236}">
                <a16:creationId xmlns:a16="http://schemas.microsoft.com/office/drawing/2014/main" id="{C79C62A7-A9D1-C02B-6E3B-B68C651DEA1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E280F276-F3C8-2A53-BC73-55327A952FAC}"/>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5D53EC-687C-2FC9-FF79-7C8B54370484}"/>
              </a:ext>
            </a:extLst>
          </p:cNvPr>
          <p:cNvSpPr txBox="1"/>
          <p:nvPr/>
        </p:nvSpPr>
        <p:spPr>
          <a:xfrm>
            <a:off x="511642" y="1519169"/>
            <a:ext cx="10541162" cy="4365106"/>
          </a:xfrm>
          <a:prstGeom prst="rect">
            <a:avLst/>
          </a:prstGeom>
          <a:noFill/>
        </p:spPr>
        <p:txBody>
          <a:bodyPr wrap="square">
            <a:spAutoFit/>
          </a:bodyPr>
          <a:lstStyle/>
          <a:p>
            <a:pPr marL="285750" indent="-285750">
              <a:lnSpc>
                <a:spcPct val="107000"/>
              </a:lnSpc>
              <a:spcAft>
                <a:spcPts val="800"/>
              </a:spcAft>
              <a:buFont typeface="Wingdings" panose="05000000000000000000" pitchFamily="2" charset="2"/>
              <a:buChar char="à"/>
            </a:pPr>
            <a:r>
              <a:rPr lang="de-CH" b="1" cap="small" noProof="0" dirty="0">
                <a:solidFill>
                  <a:schemeClr val="tx1"/>
                </a:solidFill>
                <a:effectLst/>
                <a:latin typeface="Manrope" pitchFamily="2" charset="0"/>
                <a:ea typeface="Manrope"/>
                <a:cs typeface="Times New Roman" panose="02020603050405020304" pitchFamily="18" charset="0"/>
              </a:rPr>
              <a:t>Schriftliche Vereinbarung</a:t>
            </a:r>
          </a:p>
          <a:p>
            <a:pPr marL="285750" indent="-285750">
              <a:lnSpc>
                <a:spcPct val="107000"/>
              </a:lnSpc>
              <a:spcAft>
                <a:spcPts val="800"/>
              </a:spcAft>
              <a:buFont typeface="Wingdings" panose="05000000000000000000" pitchFamily="2" charset="2"/>
              <a:buChar char="à"/>
            </a:pPr>
            <a:endParaRPr lang="de-CH" b="1" kern="100" noProof="0" dirty="0">
              <a:latin typeface="Manrope" pitchFamily="2"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à"/>
            </a:pPr>
            <a:endParaRPr lang="de-CH" b="1"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à"/>
            </a:pPr>
            <a:endParaRPr lang="de-CH" b="1" kern="100" noProof="0" dirty="0">
              <a:latin typeface="Manrope" pitchFamily="2"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à"/>
            </a:pPr>
            <a:endParaRPr lang="de-CH" b="1"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à"/>
            </a:pPr>
            <a:endParaRPr lang="de-CH" b="1" kern="100" noProof="0" dirty="0">
              <a:latin typeface="Manrope" pitchFamily="2" charset="0"/>
              <a:ea typeface="Aptos" panose="020B0004020202020204" pitchFamily="34" charset="0"/>
              <a:cs typeface="Times New Roman" panose="02020603050405020304" pitchFamily="18" charset="0"/>
            </a:endParaRPr>
          </a:p>
          <a:p>
            <a:pPr marL="3943350" lvl="8" indent="-285750">
              <a:lnSpc>
                <a:spcPct val="107000"/>
              </a:lnSpc>
              <a:spcAft>
                <a:spcPts val="800"/>
              </a:spcAft>
              <a:buFont typeface="Wingdings" panose="05000000000000000000" pitchFamily="2" charset="2"/>
              <a:buChar char="à"/>
            </a:pPr>
            <a:r>
              <a:rPr lang="de-CH" b="1" noProof="0" dirty="0">
                <a:solidFill>
                  <a:schemeClr val="tx1"/>
                </a:solidFill>
                <a:effectLst/>
                <a:latin typeface="Manrope" pitchFamily="2" charset="0"/>
                <a:ea typeface="Manrope"/>
                <a:cs typeface="Times New Roman" panose="02020603050405020304" pitchFamily="18" charset="0"/>
              </a:rPr>
              <a:t>Rolle</a:t>
            </a:r>
          </a:p>
          <a:p>
            <a:pPr marL="285750" indent="-285750">
              <a:lnSpc>
                <a:spcPct val="107000"/>
              </a:lnSpc>
              <a:spcAft>
                <a:spcPts val="800"/>
              </a:spcAft>
              <a:buFont typeface="Wingdings" panose="05000000000000000000" pitchFamily="2" charset="2"/>
              <a:buChar char="à"/>
            </a:pPr>
            <a:endParaRPr lang="de-CH" b="1" kern="100" noProof="0" dirty="0">
              <a:latin typeface="Manrope" pitchFamily="2"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à"/>
            </a:pPr>
            <a:endParaRPr lang="de-CH" b="1"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marL="285750" indent="-285750">
              <a:lnSpc>
                <a:spcPct val="107000"/>
              </a:lnSpc>
              <a:spcAft>
                <a:spcPts val="800"/>
              </a:spcAft>
              <a:buFont typeface="Wingdings" panose="05000000000000000000" pitchFamily="2" charset="2"/>
              <a:buChar char="à"/>
            </a:pPr>
            <a:r>
              <a:rPr lang="de-CH" noProof="0" dirty="0">
                <a:solidFill>
                  <a:schemeClr val="tx1"/>
                </a:solidFill>
                <a:effectLst/>
                <a:latin typeface="Manrope" pitchFamily="2" charset="0"/>
                <a:ea typeface="Manrope"/>
                <a:cs typeface="Times New Roman" panose="02020603050405020304" pitchFamily="18" charset="0"/>
              </a:rPr>
              <a:t>Der Abschluss der Vereinbarung erfolgt durch die betreffenden Gemeinderäte.</a:t>
            </a:r>
          </a:p>
          <a:p>
            <a:pPr marL="285750" indent="-285750">
              <a:lnSpc>
                <a:spcPct val="107000"/>
              </a:lnSpc>
              <a:spcAft>
                <a:spcPts val="800"/>
              </a:spcAft>
              <a:buFont typeface="Wingdings" panose="05000000000000000000" pitchFamily="2" charset="2"/>
              <a:buChar char="à"/>
            </a:pPr>
            <a:r>
              <a:rPr lang="de-CH" noProof="0" dirty="0">
                <a:latin typeface="Manrope" pitchFamily="2" charset="0"/>
                <a:ea typeface="Manrope"/>
                <a:cs typeface="Times New Roman" panose="02020603050405020304" pitchFamily="18" charset="0"/>
              </a:rPr>
              <a:t>Die Kompetenzen der Legislativen bleiben vorbehalten.</a:t>
            </a:r>
          </a:p>
        </p:txBody>
      </p:sp>
      <p:pic>
        <p:nvPicPr>
          <p:cNvPr id="5" name="Picture 2" descr="Stiftung Papiliorama – Papiliorama">
            <a:extLst>
              <a:ext uri="{FF2B5EF4-FFF2-40B4-BE49-F238E27FC236}">
                <a16:creationId xmlns:a16="http://schemas.microsoft.com/office/drawing/2014/main" id="{4B0C580F-A607-25DD-8B15-EF5BFE0B449C}"/>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 coins arrondis 6">
            <a:extLst>
              <a:ext uri="{FF2B5EF4-FFF2-40B4-BE49-F238E27FC236}">
                <a16:creationId xmlns:a16="http://schemas.microsoft.com/office/drawing/2014/main" id="{EA6E951B-90F3-56F6-ACF8-96B9F5737CBE}"/>
              </a:ext>
            </a:extLst>
          </p:cNvPr>
          <p:cNvSpPr/>
          <p:nvPr/>
        </p:nvSpPr>
        <p:spPr>
          <a:xfrm>
            <a:off x="640013" y="2011015"/>
            <a:ext cx="1760287" cy="1132236"/>
          </a:xfrm>
          <a:prstGeom prst="roundRect">
            <a:avLst/>
          </a:prstGeom>
          <a:solidFill>
            <a:srgbClr val="5DB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Zweck</a:t>
            </a:r>
          </a:p>
        </p:txBody>
      </p:sp>
      <p:sp>
        <p:nvSpPr>
          <p:cNvPr id="8" name="Rectangle : coins arrondis 7">
            <a:extLst>
              <a:ext uri="{FF2B5EF4-FFF2-40B4-BE49-F238E27FC236}">
                <a16:creationId xmlns:a16="http://schemas.microsoft.com/office/drawing/2014/main" id="{A925555C-88BD-0D4A-924E-9F0132DEFA37}"/>
              </a:ext>
            </a:extLst>
          </p:cNvPr>
          <p:cNvSpPr/>
          <p:nvPr/>
        </p:nvSpPr>
        <p:spPr>
          <a:xfrm>
            <a:off x="2821238" y="2011015"/>
            <a:ext cx="1760287" cy="1132236"/>
          </a:xfrm>
          <a:prstGeom prst="roundRect">
            <a:avLst/>
          </a:prstGeom>
          <a:solidFill>
            <a:srgbClr val="5DB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Organisation</a:t>
            </a:r>
          </a:p>
        </p:txBody>
      </p:sp>
      <p:sp>
        <p:nvSpPr>
          <p:cNvPr id="9" name="Rectangle : coins arrondis 8">
            <a:extLst>
              <a:ext uri="{FF2B5EF4-FFF2-40B4-BE49-F238E27FC236}">
                <a16:creationId xmlns:a16="http://schemas.microsoft.com/office/drawing/2014/main" id="{A252816C-D5D8-4998-FB6B-DEBB342BC7A4}"/>
              </a:ext>
            </a:extLst>
          </p:cNvPr>
          <p:cNvSpPr/>
          <p:nvPr/>
        </p:nvSpPr>
        <p:spPr>
          <a:xfrm>
            <a:off x="5002463" y="2011015"/>
            <a:ext cx="1760287" cy="1132236"/>
          </a:xfrm>
          <a:prstGeom prst="roundRect">
            <a:avLst/>
          </a:prstGeom>
          <a:solidFill>
            <a:srgbClr val="5DB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Kosten</a:t>
            </a:r>
            <a:r>
              <a:rPr lang="de-CH" dirty="0">
                <a:solidFill>
                  <a:schemeClr val="tx1"/>
                </a:solidFill>
                <a:latin typeface="Manrope" pitchFamily="2" charset="0"/>
              </a:rPr>
              <a:t>-</a:t>
            </a:r>
            <a:r>
              <a:rPr lang="de-CH" noProof="0" dirty="0" err="1">
                <a:solidFill>
                  <a:schemeClr val="tx1"/>
                </a:solidFill>
                <a:latin typeface="Manrope" pitchFamily="2" charset="0"/>
              </a:rPr>
              <a:t>verteilung</a:t>
            </a:r>
            <a:endParaRPr lang="de-CH" noProof="0" dirty="0">
              <a:solidFill>
                <a:schemeClr val="tx1"/>
              </a:solidFill>
              <a:latin typeface="Manrope" pitchFamily="2" charset="0"/>
            </a:endParaRPr>
          </a:p>
        </p:txBody>
      </p:sp>
      <p:sp>
        <p:nvSpPr>
          <p:cNvPr id="10" name="Rectangle : coins arrondis 9">
            <a:extLst>
              <a:ext uri="{FF2B5EF4-FFF2-40B4-BE49-F238E27FC236}">
                <a16:creationId xmlns:a16="http://schemas.microsoft.com/office/drawing/2014/main" id="{9CAB6E81-9B36-D876-BD26-43486A654360}"/>
              </a:ext>
            </a:extLst>
          </p:cNvPr>
          <p:cNvSpPr/>
          <p:nvPr/>
        </p:nvSpPr>
        <p:spPr>
          <a:xfrm>
            <a:off x="7183688" y="2011015"/>
            <a:ext cx="1760287" cy="1132236"/>
          </a:xfrm>
          <a:prstGeom prst="roundRect">
            <a:avLst/>
          </a:prstGeom>
          <a:solidFill>
            <a:srgbClr val="5DB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Rechtsstatus der Vermögens-werte</a:t>
            </a:r>
          </a:p>
        </p:txBody>
      </p:sp>
      <p:sp>
        <p:nvSpPr>
          <p:cNvPr id="11" name="Rectangle : coins arrondis 10">
            <a:extLst>
              <a:ext uri="{FF2B5EF4-FFF2-40B4-BE49-F238E27FC236}">
                <a16:creationId xmlns:a16="http://schemas.microsoft.com/office/drawing/2014/main" id="{7FBDF1CB-93D2-8C12-3833-5D72B593BBA4}"/>
              </a:ext>
            </a:extLst>
          </p:cNvPr>
          <p:cNvSpPr/>
          <p:nvPr/>
        </p:nvSpPr>
        <p:spPr>
          <a:xfrm>
            <a:off x="9461464" y="2011015"/>
            <a:ext cx="1760287" cy="1132236"/>
          </a:xfrm>
          <a:prstGeom prst="roundRect">
            <a:avLst/>
          </a:prstGeom>
          <a:solidFill>
            <a:srgbClr val="5DB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Kündigungs-modalitäten</a:t>
            </a:r>
          </a:p>
        </p:txBody>
      </p:sp>
      <p:sp>
        <p:nvSpPr>
          <p:cNvPr id="12" name="Rectangle : coins arrondis 11">
            <a:extLst>
              <a:ext uri="{FF2B5EF4-FFF2-40B4-BE49-F238E27FC236}">
                <a16:creationId xmlns:a16="http://schemas.microsoft.com/office/drawing/2014/main" id="{88EFCEBF-BD02-F461-BA6B-56746C19656A}"/>
              </a:ext>
            </a:extLst>
          </p:cNvPr>
          <p:cNvSpPr/>
          <p:nvPr/>
        </p:nvSpPr>
        <p:spPr>
          <a:xfrm>
            <a:off x="1678238" y="3428999"/>
            <a:ext cx="2188912" cy="1390652"/>
          </a:xfrm>
          <a:prstGeom prst="roundRect">
            <a:avLst/>
          </a:prstGeom>
          <a:solidFill>
            <a:srgbClr val="ED6964"/>
          </a:solidFill>
          <a:ln>
            <a:solidFill>
              <a:srgbClr val="ED6964"/>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b="1" noProof="0" dirty="0">
                <a:solidFill>
                  <a:schemeClr val="tx1"/>
                </a:solidFill>
                <a:latin typeface="Manrope" pitchFamily="2" charset="0"/>
              </a:rPr>
              <a:t>Pilotgemeinde</a:t>
            </a:r>
          </a:p>
          <a:p>
            <a:pPr marL="447675" indent="-200025">
              <a:buFontTx/>
              <a:buChar char="-"/>
            </a:pPr>
            <a:r>
              <a:rPr lang="de-CH" sz="1400" noProof="0" dirty="0">
                <a:solidFill>
                  <a:schemeClr val="tx1"/>
                </a:solidFill>
                <a:latin typeface="Manrope" pitchFamily="2" charset="0"/>
              </a:rPr>
              <a:t>Buchhaltung</a:t>
            </a:r>
          </a:p>
          <a:p>
            <a:pPr marL="447675" indent="-200025">
              <a:buFontTx/>
              <a:buChar char="-"/>
            </a:pPr>
            <a:r>
              <a:rPr lang="de-CH" sz="1400" noProof="0" dirty="0">
                <a:solidFill>
                  <a:schemeClr val="tx1"/>
                </a:solidFill>
                <a:latin typeface="Manrope" pitchFamily="2" charset="0"/>
              </a:rPr>
              <a:t>HR</a:t>
            </a:r>
          </a:p>
          <a:p>
            <a:pPr marL="447675" indent="-200025">
              <a:buFontTx/>
              <a:buChar char="-"/>
            </a:pPr>
            <a:r>
              <a:rPr lang="de-CH" sz="1400" noProof="0" dirty="0">
                <a:solidFill>
                  <a:schemeClr val="tx1"/>
                </a:solidFill>
                <a:latin typeface="Manrope" pitchFamily="2" charset="0"/>
              </a:rPr>
              <a:t>...</a:t>
            </a:r>
          </a:p>
        </p:txBody>
      </p:sp>
    </p:spTree>
    <p:extLst>
      <p:ext uri="{BB962C8B-B14F-4D97-AF65-F5344CB8AC3E}">
        <p14:creationId xmlns:p14="http://schemas.microsoft.com/office/powerpoint/2010/main" val="285813108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07DA06-8E1E-FFAC-9120-EC5BCF8B494A}"/>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57CBCB2-F830-A43F-A94D-94FE789B6337}"/>
              </a:ext>
            </a:extLst>
          </p:cNvPr>
          <p:cNvSpPr>
            <a:spLocks noGrp="1"/>
          </p:cNvSpPr>
          <p:nvPr>
            <p:ph type="title"/>
          </p:nvPr>
        </p:nvSpPr>
        <p:spPr>
          <a:xfrm>
            <a:off x="429131" y="450097"/>
            <a:ext cx="11227599" cy="767399"/>
          </a:xfrm>
        </p:spPr>
        <p:txBody>
          <a:bodyPr/>
          <a:lstStyle/>
          <a:p>
            <a:pPr>
              <a:tabLst>
                <a:tab pos="361950" algn="l"/>
              </a:tabLst>
            </a:pPr>
            <a:r>
              <a:rPr lang="de-CH" noProof="0" dirty="0"/>
              <a:t>6. 	Beziehungen zu anderen Gemeinden / zur Region (Bezirk)</a:t>
            </a:r>
            <a:br>
              <a:rPr lang="de-CH" noProof="0" dirty="0"/>
            </a:br>
            <a:r>
              <a:rPr lang="de-CH" noProof="0" dirty="0"/>
              <a:t>	</a:t>
            </a:r>
            <a:r>
              <a:rPr lang="de-CH" b="0" i="1" noProof="0" dirty="0"/>
              <a:t>Gemeindeverbände (</a:t>
            </a:r>
            <a:r>
              <a:rPr lang="de-CH" b="0" i="1" noProof="0" dirty="0">
                <a:solidFill>
                  <a:srgbClr val="D0445E"/>
                </a:solidFill>
              </a:rPr>
              <a:t>Art. 109 ff GG</a:t>
            </a:r>
            <a:r>
              <a:rPr lang="de-CH" b="0" i="1" noProof="0" dirty="0"/>
              <a:t>)</a:t>
            </a:r>
          </a:p>
        </p:txBody>
      </p:sp>
      <p:pic>
        <p:nvPicPr>
          <p:cNvPr id="6" name="Image 5" descr="Une image contenant Police, Graphique, noir, logo&#10;&#10;Description générée automatiquement">
            <a:extLst>
              <a:ext uri="{FF2B5EF4-FFF2-40B4-BE49-F238E27FC236}">
                <a16:creationId xmlns:a16="http://schemas.microsoft.com/office/drawing/2014/main" id="{89E6CD43-2393-F2DB-1FB4-1C168E347451}"/>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EF32FA81-EC0D-0E37-4BD7-4E68D5C17F40}"/>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AA563146-481D-F7E2-1BC8-FD39608943C6}"/>
              </a:ext>
            </a:extLst>
          </p:cNvPr>
          <p:cNvSpPr txBox="1"/>
          <p:nvPr/>
        </p:nvSpPr>
        <p:spPr>
          <a:xfrm>
            <a:off x="768385" y="1519169"/>
            <a:ext cx="10541162" cy="5366341"/>
          </a:xfrm>
          <a:prstGeom prst="rect">
            <a:avLst/>
          </a:prstGeom>
          <a:noFill/>
        </p:spPr>
        <p:txBody>
          <a:bodyPr wrap="square">
            <a:spAutoFit/>
          </a:bodyPr>
          <a:lstStyle/>
          <a:p>
            <a:pPr>
              <a:lnSpc>
                <a:spcPct val="107000"/>
              </a:lnSpc>
              <a:spcAft>
                <a:spcPts val="800"/>
              </a:spcAft>
            </a:pPr>
            <a:r>
              <a:rPr lang="de-CH" sz="1600" noProof="0" dirty="0">
                <a:solidFill>
                  <a:schemeClr val="tx1"/>
                </a:solidFill>
                <a:effectLst/>
                <a:latin typeface="Manrope" pitchFamily="2" charset="0"/>
                <a:ea typeface="Manrope"/>
                <a:cs typeface="Times New Roman" panose="02020603050405020304" pitchFamily="18" charset="0"/>
              </a:rPr>
              <a:t>Bei </a:t>
            </a:r>
            <a:r>
              <a:rPr lang="de-CH" sz="1600" b="1" noProof="0" dirty="0">
                <a:solidFill>
                  <a:schemeClr val="tx1"/>
                </a:solidFill>
                <a:effectLst/>
                <a:latin typeface="Manrope" pitchFamily="2" charset="0"/>
                <a:ea typeface="Manrope"/>
                <a:cs typeface="Times New Roman" panose="02020603050405020304" pitchFamily="18" charset="0"/>
              </a:rPr>
              <a:t>erheblichen und dauerhaften Verpflichtungen</a:t>
            </a:r>
            <a:r>
              <a:rPr lang="de-CH" sz="1600" noProof="0" dirty="0">
                <a:solidFill>
                  <a:schemeClr val="tx1"/>
                </a:solidFill>
                <a:effectLst/>
                <a:latin typeface="Manrope" pitchFamily="2" charset="0"/>
                <a:ea typeface="Manrope"/>
                <a:cs typeface="Times New Roman" panose="02020603050405020304" pitchFamily="18" charset="0"/>
              </a:rPr>
              <a:t> gründen die Gemeinden einen Verband.</a:t>
            </a:r>
          </a:p>
          <a:p>
            <a:pPr marL="447675"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Kann mehrere Aufgaben haben (</a:t>
            </a:r>
            <a:r>
              <a:rPr lang="de-CH" sz="1600" i="1" noProof="0" dirty="0">
                <a:latin typeface="Manrope" pitchFamily="2" charset="0"/>
                <a:ea typeface="Manrope"/>
                <a:cs typeface="Times New Roman" panose="02020603050405020304" pitchFamily="18" charset="0"/>
              </a:rPr>
              <a:t>Mehrzweckverband</a:t>
            </a:r>
            <a:r>
              <a:rPr lang="de-CH" sz="1600" noProof="0" dirty="0">
                <a:latin typeface="Manrope" pitchFamily="2" charset="0"/>
                <a:ea typeface="Manrope"/>
                <a:cs typeface="Times New Roman" panose="02020603050405020304" pitchFamily="18" charset="0"/>
              </a:rPr>
              <a:t>)</a:t>
            </a:r>
          </a:p>
          <a:p>
            <a:pPr marL="447675" indent="-285750">
              <a:lnSpc>
                <a:spcPct val="107000"/>
              </a:lnSpc>
              <a:spcAft>
                <a:spcPts val="800"/>
              </a:spcAft>
              <a:buFont typeface="Wingdings" panose="05000000000000000000" pitchFamily="2" charset="2"/>
              <a:buChar char="q"/>
            </a:pPr>
            <a:r>
              <a:rPr lang="de-CH" sz="1600" b="0" noProof="0" dirty="0">
                <a:solidFill>
                  <a:schemeClr val="tx1"/>
                </a:solidFill>
                <a:effectLst/>
                <a:latin typeface="Manrope" pitchFamily="2" charset="0"/>
                <a:ea typeface="Manrope"/>
                <a:cs typeface="Times New Roman" panose="02020603050405020304" pitchFamily="18" charset="0"/>
              </a:rPr>
              <a:t>Die Statuten müssen von allen beteiligten Gemeinden angenommen werden</a:t>
            </a:r>
          </a:p>
          <a:p>
            <a:pPr marL="714375"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Wesentliche Statutenänderungen: müssen von drei Vierteln der Gemeinden / der Bevölkerung genehmigt werden</a:t>
            </a:r>
          </a:p>
          <a:p>
            <a:pPr marL="714375" indent="-285750">
              <a:lnSpc>
                <a:spcPct val="107000"/>
              </a:lnSpc>
              <a:spcAft>
                <a:spcPts val="800"/>
              </a:spcAft>
              <a:buFont typeface="Wingdings" panose="05000000000000000000" pitchFamily="2" charset="2"/>
              <a:buChar char="q"/>
            </a:pPr>
            <a:r>
              <a:rPr lang="de-CH" sz="1600" b="0"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Neue Aufgabe  Einstimmigkeit</a:t>
            </a:r>
          </a:p>
          <a:p>
            <a:pPr marL="447675"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Der Staatsrat kann die Gemeinden unter bestimmten Bedingungen verpflichten, sich zu einem Verband zusammenzuschliessen oder einem Verband beizutreten</a:t>
            </a:r>
          </a:p>
          <a:p>
            <a:pPr marL="447675" indent="-285750">
              <a:lnSpc>
                <a:spcPct val="107000"/>
              </a:lnSpc>
              <a:spcAft>
                <a:spcPts val="800"/>
              </a:spcAft>
              <a:buFont typeface="Wingdings" panose="05000000000000000000" pitchFamily="2" charset="2"/>
              <a:buChar char="q"/>
            </a:pPr>
            <a:r>
              <a:rPr lang="de-CH" sz="1600" b="0"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Modalitäten: in den Statuten geregelt  </a:t>
            </a:r>
            <a:r>
              <a:rPr lang="de-CH" sz="1600" b="0" noProof="0" dirty="0">
                <a:solidFill>
                  <a:srgbClr val="D0445E"/>
                </a:solidFill>
                <a:effectLst/>
                <a:latin typeface="Manrope" pitchFamily="2" charset="0"/>
                <a:ea typeface="Manrope"/>
                <a:cs typeface="Times New Roman" panose="02020603050405020304" pitchFamily="18" charset="0"/>
                <a:sym typeface="Wingdings" panose="05000000000000000000" pitchFamily="2" charset="2"/>
              </a:rPr>
              <a:t>Art. 111 bis 113 GG</a:t>
            </a:r>
          </a:p>
          <a:p>
            <a:pPr marL="447675"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sym typeface="Wingdings" panose="05000000000000000000" pitchFamily="2" charset="2"/>
              </a:rPr>
              <a:t>Weitere Regeln / zu beachtende Punkte: </a:t>
            </a:r>
            <a:r>
              <a:rPr lang="de-CH" sz="1600" noProof="0" dirty="0">
                <a:solidFill>
                  <a:srgbClr val="D0445E"/>
                </a:solidFill>
                <a:latin typeface="Manrope" pitchFamily="2" charset="0"/>
                <a:ea typeface="Manrope"/>
                <a:cs typeface="Times New Roman" panose="02020603050405020304" pitchFamily="18" charset="0"/>
                <a:sym typeface="Wingdings" panose="05000000000000000000" pitchFamily="2" charset="2"/>
              </a:rPr>
              <a:t>Art. 121 ff GG</a:t>
            </a:r>
            <a:r>
              <a:rPr lang="de-CH" sz="1600" noProof="0" dirty="0">
                <a:latin typeface="Manrope" pitchFamily="2" charset="0"/>
                <a:ea typeface="Manrope"/>
                <a:cs typeface="Times New Roman" panose="02020603050405020304" pitchFamily="18" charset="0"/>
                <a:sym typeface="Wingdings" panose="05000000000000000000" pitchFamily="2" charset="2"/>
              </a:rPr>
              <a:t> </a:t>
            </a:r>
          </a:p>
          <a:p>
            <a:pPr marL="447675"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sym typeface="Wingdings" panose="05000000000000000000" pitchFamily="2" charset="2"/>
              </a:rPr>
              <a:t>Die </a:t>
            </a:r>
            <a:r>
              <a:rPr lang="de-CH" sz="1600" b="1" noProof="0" dirty="0">
                <a:latin typeface="Manrope" pitchFamily="2" charset="0"/>
                <a:ea typeface="Manrope"/>
                <a:cs typeface="Times New Roman" panose="02020603050405020304" pitchFamily="18" charset="0"/>
                <a:sym typeface="Wingdings" panose="05000000000000000000" pitchFamily="2" charset="2"/>
              </a:rPr>
              <a:t>Organe des Verbands </a:t>
            </a:r>
            <a:r>
              <a:rPr lang="de-CH" sz="1600" noProof="0" dirty="0">
                <a:latin typeface="Manrope" pitchFamily="2" charset="0"/>
                <a:ea typeface="Manrope"/>
                <a:cs typeface="Times New Roman" panose="02020603050405020304" pitchFamily="18" charset="0"/>
                <a:sym typeface="Wingdings" panose="05000000000000000000" pitchFamily="2" charset="2"/>
              </a:rPr>
              <a:t>sind:</a:t>
            </a:r>
          </a:p>
          <a:p>
            <a:pPr marL="904875" lvl="1" indent="-285750">
              <a:lnSpc>
                <a:spcPct val="107000"/>
              </a:lnSpc>
              <a:spcAft>
                <a:spcPts val="800"/>
              </a:spcAft>
              <a:buFont typeface="Wingdings" panose="05000000000000000000" pitchFamily="2" charset="2"/>
              <a:buChar char="q"/>
            </a:pPr>
            <a:r>
              <a:rPr lang="de-CH" sz="1600" b="0" noProof="0" dirty="0">
                <a:effectLst/>
                <a:latin typeface="Manrope" pitchFamily="2" charset="0"/>
                <a:ea typeface="Manrope"/>
                <a:cs typeface="Times New Roman" panose="02020603050405020304" pitchFamily="18" charset="0"/>
                <a:sym typeface="Wingdings" panose="05000000000000000000" pitchFamily="2" charset="2"/>
              </a:rPr>
              <a:t>die Delegiertenversammlung</a:t>
            </a:r>
          </a:p>
          <a:p>
            <a:pPr marL="904875" lvl="1"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sym typeface="Wingdings" panose="05000000000000000000" pitchFamily="2" charset="2"/>
              </a:rPr>
              <a:t>der Vorstand</a:t>
            </a:r>
          </a:p>
          <a:p>
            <a:pPr marL="904875" lvl="1"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sym typeface="Wingdings" panose="05000000000000000000" pitchFamily="2" charset="2"/>
              </a:rPr>
              <a:t>(</a:t>
            </a:r>
            <a:r>
              <a:rPr lang="de-CH" sz="1600" i="1" noProof="0" dirty="0">
                <a:latin typeface="Manrope" pitchFamily="2" charset="0"/>
                <a:ea typeface="Manrope"/>
                <a:cs typeface="Times New Roman" panose="02020603050405020304" pitchFamily="18" charset="0"/>
                <a:sym typeface="Wingdings" panose="05000000000000000000" pitchFamily="2" charset="2"/>
              </a:rPr>
              <a:t>die Statuten können weitere Organe vorsehen</a:t>
            </a:r>
            <a:r>
              <a:rPr lang="de-CH" sz="1600" noProof="0" dirty="0">
                <a:latin typeface="Manrope" pitchFamily="2" charset="0"/>
                <a:ea typeface="Manrope"/>
                <a:cs typeface="Times New Roman" panose="02020603050405020304" pitchFamily="18" charset="0"/>
                <a:sym typeface="Wingdings" panose="05000000000000000000" pitchFamily="2" charset="2"/>
              </a:rPr>
              <a:t>)</a:t>
            </a:r>
          </a:p>
          <a:p>
            <a:pPr marL="447675" indent="-285750">
              <a:lnSpc>
                <a:spcPct val="107000"/>
              </a:lnSpc>
              <a:spcAft>
                <a:spcPts val="800"/>
              </a:spcAft>
              <a:buFont typeface="Wingdings" panose="05000000000000000000" pitchFamily="2" charset="2"/>
              <a:buChar char="q"/>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A91785FF-4A4D-E593-F330-0E79D2A84DD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 coins arrondis 6">
            <a:extLst>
              <a:ext uri="{FF2B5EF4-FFF2-40B4-BE49-F238E27FC236}">
                <a16:creationId xmlns:a16="http://schemas.microsoft.com/office/drawing/2014/main" id="{FB2CCBFA-D8E5-FC96-960C-3454AD6AA6FC}"/>
              </a:ext>
            </a:extLst>
          </p:cNvPr>
          <p:cNvSpPr/>
          <p:nvPr/>
        </p:nvSpPr>
        <p:spPr>
          <a:xfrm>
            <a:off x="7174164" y="4249887"/>
            <a:ext cx="1312612" cy="912663"/>
          </a:xfrm>
          <a:prstGeom prst="roundRect">
            <a:avLst/>
          </a:prstGeom>
          <a:solidFill>
            <a:srgbClr val="5DB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Heime</a:t>
            </a:r>
          </a:p>
        </p:txBody>
      </p:sp>
      <p:sp>
        <p:nvSpPr>
          <p:cNvPr id="10" name="Rectangle : coins arrondis 9">
            <a:extLst>
              <a:ext uri="{FF2B5EF4-FFF2-40B4-BE49-F238E27FC236}">
                <a16:creationId xmlns:a16="http://schemas.microsoft.com/office/drawing/2014/main" id="{4D3AE1E7-0493-6BB8-23EB-3970646CD450}"/>
              </a:ext>
            </a:extLst>
          </p:cNvPr>
          <p:cNvSpPr/>
          <p:nvPr/>
        </p:nvSpPr>
        <p:spPr>
          <a:xfrm>
            <a:off x="8743519" y="4249887"/>
            <a:ext cx="1312612" cy="912663"/>
          </a:xfrm>
          <a:prstGeom prst="roundRect">
            <a:avLst/>
          </a:prstGeom>
          <a:solidFill>
            <a:srgbClr val="F7B28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OS</a:t>
            </a:r>
          </a:p>
        </p:txBody>
      </p:sp>
      <p:sp>
        <p:nvSpPr>
          <p:cNvPr id="11" name="Rectangle : coins arrondis 10">
            <a:extLst>
              <a:ext uri="{FF2B5EF4-FFF2-40B4-BE49-F238E27FC236}">
                <a16:creationId xmlns:a16="http://schemas.microsoft.com/office/drawing/2014/main" id="{938D5D89-56F4-DF3E-3954-00095955BD08}"/>
              </a:ext>
            </a:extLst>
          </p:cNvPr>
          <p:cNvSpPr/>
          <p:nvPr/>
        </p:nvSpPr>
        <p:spPr>
          <a:xfrm>
            <a:off x="10312874" y="4249886"/>
            <a:ext cx="1312612" cy="912663"/>
          </a:xfrm>
          <a:prstGeom prst="roundRect">
            <a:avLst/>
          </a:prstGeom>
          <a:solidFill>
            <a:srgbClr val="AC8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Feuerwehr</a:t>
            </a:r>
          </a:p>
        </p:txBody>
      </p:sp>
      <p:sp>
        <p:nvSpPr>
          <p:cNvPr id="12" name="Rectangle : coins arrondis 11">
            <a:extLst>
              <a:ext uri="{FF2B5EF4-FFF2-40B4-BE49-F238E27FC236}">
                <a16:creationId xmlns:a16="http://schemas.microsoft.com/office/drawing/2014/main" id="{F88D9E4C-06DA-E1B8-428F-EBFF9D7AB958}"/>
              </a:ext>
            </a:extLst>
          </p:cNvPr>
          <p:cNvSpPr/>
          <p:nvPr/>
        </p:nvSpPr>
        <p:spPr>
          <a:xfrm>
            <a:off x="7174164" y="5343316"/>
            <a:ext cx="1312612" cy="912663"/>
          </a:xfrm>
          <a:prstGeom prst="roundRect">
            <a:avLst/>
          </a:prstGeom>
          <a:solidFill>
            <a:srgbClr val="60B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Wald</a:t>
            </a:r>
          </a:p>
        </p:txBody>
      </p:sp>
      <p:sp>
        <p:nvSpPr>
          <p:cNvPr id="13" name="Rectangle : coins arrondis 12">
            <a:extLst>
              <a:ext uri="{FF2B5EF4-FFF2-40B4-BE49-F238E27FC236}">
                <a16:creationId xmlns:a16="http://schemas.microsoft.com/office/drawing/2014/main" id="{8AEA28CF-F50B-97F5-F179-062695EA420E}"/>
              </a:ext>
            </a:extLst>
          </p:cNvPr>
          <p:cNvSpPr/>
          <p:nvPr/>
        </p:nvSpPr>
        <p:spPr>
          <a:xfrm>
            <a:off x="8743519" y="5343316"/>
            <a:ext cx="1312612" cy="912663"/>
          </a:xfrm>
          <a:prstGeom prst="roundRect">
            <a:avLst/>
          </a:prstGeom>
          <a:solidFill>
            <a:srgbClr val="ED6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regionale Ziele</a:t>
            </a:r>
          </a:p>
        </p:txBody>
      </p:sp>
      <p:sp>
        <p:nvSpPr>
          <p:cNvPr id="14" name="Rectangle : coins arrondis 13">
            <a:extLst>
              <a:ext uri="{FF2B5EF4-FFF2-40B4-BE49-F238E27FC236}">
                <a16:creationId xmlns:a16="http://schemas.microsoft.com/office/drawing/2014/main" id="{9BCD68A9-0EA9-9F52-DD7A-AA6B4014169A}"/>
              </a:ext>
            </a:extLst>
          </p:cNvPr>
          <p:cNvSpPr/>
          <p:nvPr/>
        </p:nvSpPr>
        <p:spPr>
          <a:xfrm>
            <a:off x="10314193" y="5343316"/>
            <a:ext cx="1312612" cy="912663"/>
          </a:xfrm>
          <a:prstGeom prst="roundRect">
            <a:avLst/>
          </a:prstGeom>
          <a:solidFill>
            <a:srgbClr val="FFE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usw.</a:t>
            </a:r>
          </a:p>
        </p:txBody>
      </p:sp>
    </p:spTree>
    <p:extLst>
      <p:ext uri="{BB962C8B-B14F-4D97-AF65-F5344CB8AC3E}">
        <p14:creationId xmlns:p14="http://schemas.microsoft.com/office/powerpoint/2010/main" val="9974243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EAD69A-DCCE-BD66-C101-24286809004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8E1F02F5-DC81-4E55-BA79-4C4E093CDF99}"/>
              </a:ext>
            </a:extLst>
          </p:cNvPr>
          <p:cNvSpPr>
            <a:spLocks noGrp="1"/>
          </p:cNvSpPr>
          <p:nvPr>
            <p:ph type="title"/>
          </p:nvPr>
        </p:nvSpPr>
        <p:spPr>
          <a:xfrm>
            <a:off x="429131" y="450097"/>
            <a:ext cx="11227599" cy="767399"/>
          </a:xfrm>
        </p:spPr>
        <p:txBody>
          <a:bodyPr/>
          <a:lstStyle/>
          <a:p>
            <a:pPr>
              <a:tabLst>
                <a:tab pos="361950" algn="l"/>
              </a:tabLst>
            </a:pPr>
            <a:r>
              <a:rPr lang="de-CH" noProof="0" dirty="0"/>
              <a:t>6. 	Beziehungen zu anderen Gemeinden / zur Region (Bezirk)</a:t>
            </a:r>
            <a:br>
              <a:rPr lang="de-CH" noProof="0" dirty="0"/>
            </a:br>
            <a:r>
              <a:rPr lang="de-CH" noProof="0" dirty="0"/>
              <a:t>	</a:t>
            </a:r>
            <a:r>
              <a:rPr lang="de-CH" sz="2000" b="0" i="1" noProof="0" dirty="0"/>
              <a:t>Delegiertenversammlung (</a:t>
            </a:r>
            <a:r>
              <a:rPr lang="de-CH" sz="2000" b="0" i="1" noProof="0" dirty="0">
                <a:solidFill>
                  <a:srgbClr val="D0445E"/>
                </a:solidFill>
              </a:rPr>
              <a:t>Art. 115 ff GG</a:t>
            </a:r>
            <a:r>
              <a:rPr lang="de-CH" sz="2000" b="0" i="1" noProof="0" dirty="0"/>
              <a:t>)</a:t>
            </a:r>
          </a:p>
        </p:txBody>
      </p:sp>
      <p:pic>
        <p:nvPicPr>
          <p:cNvPr id="6" name="Image 5" descr="Une image contenant Police, Graphique, noir, logo&#10;&#10;Description générée automatiquement">
            <a:extLst>
              <a:ext uri="{FF2B5EF4-FFF2-40B4-BE49-F238E27FC236}">
                <a16:creationId xmlns:a16="http://schemas.microsoft.com/office/drawing/2014/main" id="{C6444823-87F7-2D3E-7A6C-4456B32BE026}"/>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1B961198-EBF0-D3CF-14CD-2357D2968743}"/>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EBC97018-15FB-8AEE-10A5-E8B16905E2D5}"/>
              </a:ext>
            </a:extLst>
          </p:cNvPr>
          <p:cNvSpPr txBox="1"/>
          <p:nvPr/>
        </p:nvSpPr>
        <p:spPr>
          <a:xfrm>
            <a:off x="768385" y="1519169"/>
            <a:ext cx="10541162" cy="344069"/>
          </a:xfrm>
          <a:prstGeom prst="rect">
            <a:avLst/>
          </a:prstGeom>
          <a:noFill/>
        </p:spPr>
        <p:txBody>
          <a:bodyPr wrap="square">
            <a:spAutoFit/>
          </a:bodyPr>
          <a:lstStyle/>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97F4BDD9-16A0-0BC6-2621-70078FB517D0}"/>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 12">
            <a:extLst>
              <a:ext uri="{FF2B5EF4-FFF2-40B4-BE49-F238E27FC236}">
                <a16:creationId xmlns:a16="http://schemas.microsoft.com/office/drawing/2014/main" id="{85D41C07-781C-A600-B762-31407A6A680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50590" y="1405273"/>
            <a:ext cx="6976751" cy="4928616"/>
          </a:xfrm>
          <a:prstGeom prst="rect">
            <a:avLst/>
          </a:prstGeom>
        </p:spPr>
      </p:pic>
    </p:spTree>
    <p:extLst>
      <p:ext uri="{BB962C8B-B14F-4D97-AF65-F5344CB8AC3E}">
        <p14:creationId xmlns:p14="http://schemas.microsoft.com/office/powerpoint/2010/main" val="228547074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681D9D6-C1BF-8E78-6462-BDB78ADC5828}"/>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5D8C196B-BA19-D375-7D46-C3872C8680DD}"/>
              </a:ext>
            </a:extLst>
          </p:cNvPr>
          <p:cNvSpPr>
            <a:spLocks noGrp="1"/>
          </p:cNvSpPr>
          <p:nvPr>
            <p:ph type="title"/>
          </p:nvPr>
        </p:nvSpPr>
        <p:spPr>
          <a:xfrm>
            <a:off x="429131" y="450097"/>
            <a:ext cx="11227599" cy="767399"/>
          </a:xfrm>
        </p:spPr>
        <p:txBody>
          <a:bodyPr/>
          <a:lstStyle/>
          <a:p>
            <a:pPr>
              <a:tabLst>
                <a:tab pos="361950" algn="l"/>
              </a:tabLst>
            </a:pPr>
            <a:r>
              <a:rPr lang="de-CH" noProof="0" dirty="0"/>
              <a:t>6. 	Beziehungen zu anderen Gemeinden / zur Region (Bezirk)</a:t>
            </a:r>
            <a:br>
              <a:rPr lang="de-CH" noProof="0" dirty="0"/>
            </a:br>
            <a:r>
              <a:rPr lang="de-CH" noProof="0" dirty="0"/>
              <a:t>	</a:t>
            </a:r>
            <a:r>
              <a:rPr lang="de-CH" b="0" i="1" noProof="0" dirty="0"/>
              <a:t>Vorstand eines Gemeindeverbands (</a:t>
            </a:r>
            <a:r>
              <a:rPr lang="de-CH" b="0" i="1" noProof="0" dirty="0">
                <a:solidFill>
                  <a:srgbClr val="D0445E"/>
                </a:solidFill>
              </a:rPr>
              <a:t>Art. 118 ff GG</a:t>
            </a:r>
            <a:r>
              <a:rPr lang="de-CH" b="0" i="1" noProof="0" dirty="0"/>
              <a:t>)</a:t>
            </a:r>
          </a:p>
        </p:txBody>
      </p:sp>
      <p:pic>
        <p:nvPicPr>
          <p:cNvPr id="6" name="Image 5" descr="Une image contenant Police, Graphique, noir, logo&#10;&#10;Description générée automatiquement">
            <a:extLst>
              <a:ext uri="{FF2B5EF4-FFF2-40B4-BE49-F238E27FC236}">
                <a16:creationId xmlns:a16="http://schemas.microsoft.com/office/drawing/2014/main" id="{F2A956C0-9BF0-44A9-722B-3085D5999DDD}"/>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4644CDE2-3881-3537-6396-62B1315B0D19}"/>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4F2E5026-AFD4-E592-71FB-168528684425}"/>
              </a:ext>
            </a:extLst>
          </p:cNvPr>
          <p:cNvSpPr txBox="1"/>
          <p:nvPr/>
        </p:nvSpPr>
        <p:spPr>
          <a:xfrm>
            <a:off x="768385" y="1519169"/>
            <a:ext cx="10541162" cy="710066"/>
          </a:xfrm>
          <a:prstGeom prst="rect">
            <a:avLst/>
          </a:prstGeom>
          <a:noFill/>
        </p:spPr>
        <p:txBody>
          <a:bodyPr wrap="square">
            <a:spAutoFit/>
          </a:bodyPr>
          <a:lstStyle/>
          <a:p>
            <a:pPr>
              <a:lnSpc>
                <a:spcPct val="107000"/>
              </a:lnSpc>
              <a:spcAft>
                <a:spcPts val="800"/>
              </a:spcAft>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39B12857-D071-27CE-8308-299B982F097A}"/>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pic>
        <p:nvPicPr>
          <p:cNvPr id="11" name="Image 10">
            <a:extLst>
              <a:ext uri="{FF2B5EF4-FFF2-40B4-BE49-F238E27FC236}">
                <a16:creationId xmlns:a16="http://schemas.microsoft.com/office/drawing/2014/main" id="{01AC6F66-C605-2D8F-5C65-D7B415F69B5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84566" y="1543295"/>
            <a:ext cx="7308800" cy="4864608"/>
          </a:xfrm>
          <a:prstGeom prst="rect">
            <a:avLst/>
          </a:prstGeom>
        </p:spPr>
      </p:pic>
    </p:spTree>
    <p:extLst>
      <p:ext uri="{BB962C8B-B14F-4D97-AF65-F5344CB8AC3E}">
        <p14:creationId xmlns:p14="http://schemas.microsoft.com/office/powerpoint/2010/main" val="57949786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2A1CD8-261C-0C22-EB7F-A6479E18E20B}"/>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D5F684AF-B1CE-CE59-1963-C975B325B47D}"/>
              </a:ext>
            </a:extLst>
          </p:cNvPr>
          <p:cNvSpPr>
            <a:spLocks noGrp="1"/>
          </p:cNvSpPr>
          <p:nvPr>
            <p:ph type="title"/>
          </p:nvPr>
        </p:nvSpPr>
        <p:spPr>
          <a:xfrm>
            <a:off x="429131" y="450098"/>
            <a:ext cx="11227599" cy="691866"/>
          </a:xfrm>
        </p:spPr>
        <p:txBody>
          <a:bodyPr/>
          <a:lstStyle/>
          <a:p>
            <a:r>
              <a:rPr lang="de-CH" noProof="0" dirty="0"/>
              <a:t>Programm</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4B7AFF34-4EB0-668A-8B95-7A57B5306B38}"/>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pic>
        <p:nvPicPr>
          <p:cNvPr id="7" name="Picture 2" descr="Stiftung Papiliorama – Papiliorama">
            <a:extLst>
              <a:ext uri="{FF2B5EF4-FFF2-40B4-BE49-F238E27FC236}">
                <a16:creationId xmlns:a16="http://schemas.microsoft.com/office/drawing/2014/main" id="{7E5DFB94-C28F-8329-CF33-856389B1FA11}"/>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4">
            <a:extLst>
              <a:ext uri="{FF2B5EF4-FFF2-40B4-BE49-F238E27FC236}">
                <a16:creationId xmlns:a16="http://schemas.microsoft.com/office/drawing/2014/main" id="{4F1BC189-7FF7-030B-E0D0-23B21734CE05}"/>
              </a:ext>
            </a:extLst>
          </p:cNvPr>
          <p:cNvSpPr txBox="1">
            <a:spLocks/>
          </p:cNvSpPr>
          <p:nvPr/>
        </p:nvSpPr>
        <p:spPr>
          <a:xfrm>
            <a:off x="429131" y="1556405"/>
            <a:ext cx="11340082" cy="43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de-CH" sz="1800" noProof="0" dirty="0">
                <a:latin typeface="Manrope" pitchFamily="2" charset="0"/>
              </a:rPr>
              <a:t>Begrüssung und Zielsetzung</a:t>
            </a:r>
          </a:p>
          <a:p>
            <a:pPr marL="342900" indent="-342900">
              <a:lnSpc>
                <a:spcPct val="120000"/>
              </a:lnSpc>
              <a:buFont typeface="+mj-lt"/>
              <a:buAutoNum type="arabicPeriod"/>
            </a:pPr>
            <a:r>
              <a:rPr lang="de-CH" sz="1800" noProof="0" dirty="0">
                <a:latin typeface="Manrope" pitchFamily="2" charset="0"/>
              </a:rPr>
              <a:t>Der rechtliche Rahmen für die Tätigkeit des Gemeinderats</a:t>
            </a:r>
          </a:p>
          <a:p>
            <a:pPr marL="342900" indent="-342900">
              <a:lnSpc>
                <a:spcPct val="120000"/>
              </a:lnSpc>
              <a:buFont typeface="+mj-lt"/>
              <a:buAutoNum type="arabicPeriod"/>
            </a:pPr>
            <a:r>
              <a:rPr lang="de-CH" sz="1800" noProof="0" dirty="0">
                <a:latin typeface="Manrope" pitchFamily="2" charset="0"/>
              </a:rPr>
              <a:t>Rolle und Aufgaben des Gemeinderats</a:t>
            </a:r>
          </a:p>
          <a:p>
            <a:pPr marL="342900" indent="-342900">
              <a:lnSpc>
                <a:spcPct val="120000"/>
              </a:lnSpc>
              <a:buFont typeface="+mj-lt"/>
              <a:buAutoNum type="arabicPeriod"/>
            </a:pPr>
            <a:r>
              <a:rPr lang="de-CH" sz="1800" noProof="0" dirty="0">
                <a:latin typeface="Manrope" pitchFamily="2" charset="0"/>
              </a:rPr>
              <a:t>Die Grundsätze für die Tätigkeit des Gemeinderats</a:t>
            </a:r>
          </a:p>
          <a:p>
            <a:pPr marL="342900" indent="-342900">
              <a:lnSpc>
                <a:spcPct val="120000"/>
              </a:lnSpc>
              <a:buFont typeface="+mj-lt"/>
              <a:buAutoNum type="arabicPeriod"/>
            </a:pPr>
            <a:r>
              <a:rPr lang="de-CH" sz="1800" noProof="0" dirty="0">
                <a:latin typeface="Manrope" pitchFamily="2" charset="0"/>
              </a:rPr>
              <a:t>Beziehungen zwischen Gemeinderat und Gemeindeverwaltung</a:t>
            </a:r>
          </a:p>
          <a:p>
            <a:pPr marL="342900" indent="-342900">
              <a:lnSpc>
                <a:spcPct val="120000"/>
              </a:lnSpc>
              <a:buFont typeface="+mj-lt"/>
              <a:buAutoNum type="arabicPeriod"/>
            </a:pPr>
            <a:r>
              <a:rPr lang="de-CH" sz="1800" noProof="0" dirty="0">
                <a:latin typeface="Manrope" pitchFamily="2" charset="0"/>
              </a:rPr>
              <a:t>Beziehungen zu anderen Gemeinden / zur Region (zum Bezirk)</a:t>
            </a:r>
          </a:p>
          <a:p>
            <a:pPr marL="342900" indent="-342900">
              <a:lnSpc>
                <a:spcPct val="120000"/>
              </a:lnSpc>
              <a:buFont typeface="+mj-lt"/>
              <a:buAutoNum type="arabicPeriod"/>
            </a:pPr>
            <a:r>
              <a:rPr lang="de-CH" sz="1800" b="1" noProof="0" dirty="0">
                <a:latin typeface="Manrope" pitchFamily="2" charset="0"/>
              </a:rPr>
              <a:t>Aufsicht</a:t>
            </a:r>
          </a:p>
          <a:p>
            <a:pPr marL="342900" indent="-342900">
              <a:lnSpc>
                <a:spcPct val="120000"/>
              </a:lnSpc>
              <a:buFont typeface="+mj-lt"/>
              <a:buAutoNum type="arabicPeriod"/>
            </a:pPr>
            <a:r>
              <a:rPr lang="de-CH" sz="1800" noProof="0" dirty="0">
                <a:latin typeface="Manrope" pitchFamily="2" charset="0"/>
              </a:rPr>
              <a:t>Diskussion und Abschluss</a:t>
            </a:r>
          </a:p>
          <a:p>
            <a:pPr marL="0" indent="0">
              <a:buNone/>
            </a:pPr>
            <a:endParaRPr lang="de-CH" noProof="0" dirty="0">
              <a:solidFill>
                <a:srgbClr val="666666"/>
              </a:solidFill>
            </a:endParaRPr>
          </a:p>
        </p:txBody>
      </p:sp>
      <p:sp>
        <p:nvSpPr>
          <p:cNvPr id="2" name="Flèche : pentagone 1">
            <a:extLst>
              <a:ext uri="{FF2B5EF4-FFF2-40B4-BE49-F238E27FC236}">
                <a16:creationId xmlns:a16="http://schemas.microsoft.com/office/drawing/2014/main" id="{CC95A8E9-F634-447D-1945-F948D4BB086F}"/>
              </a:ext>
            </a:extLst>
          </p:cNvPr>
          <p:cNvSpPr/>
          <p:nvPr/>
        </p:nvSpPr>
        <p:spPr>
          <a:xfrm>
            <a:off x="0" y="4422326"/>
            <a:ext cx="362456" cy="208514"/>
          </a:xfrm>
          <a:prstGeom prst="homePlate">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123975454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51096C-60C1-C48C-8097-9BDCB16EB933}"/>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FC2AE4B6-BB98-5E70-1258-5030EB854626}"/>
              </a:ext>
            </a:extLst>
          </p:cNvPr>
          <p:cNvSpPr>
            <a:spLocks noGrp="1"/>
          </p:cNvSpPr>
          <p:nvPr>
            <p:ph type="title"/>
          </p:nvPr>
        </p:nvSpPr>
        <p:spPr>
          <a:xfrm>
            <a:off x="429131" y="450097"/>
            <a:ext cx="11227599" cy="767399"/>
          </a:xfrm>
        </p:spPr>
        <p:txBody>
          <a:bodyPr/>
          <a:lstStyle/>
          <a:p>
            <a:pPr>
              <a:tabLst>
                <a:tab pos="361950" algn="l"/>
              </a:tabLst>
            </a:pPr>
            <a:r>
              <a:rPr lang="de-CH" noProof="0" dirty="0"/>
              <a:t>7. 	Aufsicht</a:t>
            </a:r>
            <a:br>
              <a:rPr lang="de-CH" noProof="0" dirty="0"/>
            </a:br>
            <a:r>
              <a:rPr lang="de-CH" noProof="0" dirty="0"/>
              <a:t>	</a:t>
            </a:r>
          </a:p>
        </p:txBody>
      </p:sp>
      <p:pic>
        <p:nvPicPr>
          <p:cNvPr id="6" name="Image 5" descr="Une image contenant Police, Graphique, noir, logo&#10;&#10;Description générée automatiquement">
            <a:extLst>
              <a:ext uri="{FF2B5EF4-FFF2-40B4-BE49-F238E27FC236}">
                <a16:creationId xmlns:a16="http://schemas.microsoft.com/office/drawing/2014/main" id="{DAEB8088-0DDC-5D34-FECD-3E98B13F3667}"/>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F196A5EA-EE0F-8B9C-24E5-55CB05C2D9A9}"/>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67962EE9-8517-522E-8FBA-063ACF6B607D}"/>
              </a:ext>
            </a:extLst>
          </p:cNvPr>
          <p:cNvSpPr txBox="1"/>
          <p:nvPr/>
        </p:nvSpPr>
        <p:spPr>
          <a:xfrm>
            <a:off x="490646" y="1217496"/>
            <a:ext cx="10698970" cy="5161156"/>
          </a:xfrm>
          <a:prstGeom prst="rect">
            <a:avLst/>
          </a:prstGeom>
          <a:noFill/>
        </p:spPr>
        <p:txBody>
          <a:bodyPr wrap="square">
            <a:spAutoFit/>
          </a:bodyPr>
          <a:lstStyle/>
          <a:p>
            <a:pPr>
              <a:lnSpc>
                <a:spcPct val="107000"/>
              </a:lnSpc>
              <a:spcAft>
                <a:spcPts val="800"/>
              </a:spcAft>
            </a:pPr>
            <a:r>
              <a:rPr lang="de-CH" sz="1600" noProof="0" dirty="0">
                <a:effectLst/>
                <a:latin typeface="Manrope" pitchFamily="2" charset="0"/>
                <a:ea typeface="Manrope"/>
                <a:cs typeface="Times New Roman" panose="02020603050405020304" pitchFamily="18" charset="0"/>
              </a:rPr>
              <a:t>Die Gemeinden und die übrigen gemeinderechtlichen Körperschaften stehen </a:t>
            </a:r>
            <a:r>
              <a:rPr lang="de-CH" sz="1600" b="1" noProof="0" dirty="0">
                <a:effectLst/>
                <a:latin typeface="Manrope" pitchFamily="2" charset="0"/>
                <a:ea typeface="Manrope"/>
                <a:cs typeface="Times New Roman" panose="02020603050405020304" pitchFamily="18" charset="0"/>
              </a:rPr>
              <a:t>unter der Oberaufsicht des Staates</a:t>
            </a:r>
            <a:r>
              <a:rPr lang="de-CH" sz="1600" noProof="0" dirty="0">
                <a:effectLst/>
                <a:latin typeface="Manrope" pitchFamily="2" charset="0"/>
                <a:ea typeface="Manrope"/>
                <a:cs typeface="Times New Roman" panose="02020603050405020304" pitchFamily="18" charset="0"/>
              </a:rPr>
              <a:t> (</a:t>
            </a:r>
            <a:r>
              <a:rPr lang="de-CH" sz="1600" noProof="0" dirty="0">
                <a:solidFill>
                  <a:srgbClr val="D0445E"/>
                </a:solidFill>
                <a:effectLst/>
                <a:latin typeface="Manrope" pitchFamily="2" charset="0"/>
                <a:ea typeface="Manrope"/>
                <a:cs typeface="Times New Roman" panose="02020603050405020304" pitchFamily="18" charset="0"/>
              </a:rPr>
              <a:t>Art. 143 GG</a:t>
            </a:r>
            <a:r>
              <a:rPr lang="de-CH" sz="1600" noProof="0" dirty="0">
                <a:effectLst/>
                <a:latin typeface="Manrope" pitchFamily="2" charset="0"/>
                <a:ea typeface="Manrope"/>
                <a:cs typeface="Times New Roman" panose="02020603050405020304" pitchFamily="18" charset="0"/>
              </a:rPr>
              <a:t>).</a:t>
            </a:r>
          </a:p>
          <a:p>
            <a:pPr>
              <a:lnSpc>
                <a:spcPct val="107000"/>
              </a:lnSpc>
              <a:spcAft>
                <a:spcPts val="800"/>
              </a:spcAft>
            </a:pPr>
            <a:endParaRPr lang="de-CH" sz="1600" kern="100" noProof="0" dirty="0">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endParaRPr lang="de-CH" sz="1600" kern="100" noProof="0" dirty="0">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endParaRPr lang="de-CH" sz="11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1" noProof="0" dirty="0">
                <a:latin typeface="Manrope" pitchFamily="2" charset="0"/>
                <a:ea typeface="Manrope"/>
                <a:cs typeface="Times New Roman" panose="02020603050405020304" pitchFamily="18" charset="0"/>
              </a:rPr>
              <a:t>Massnahmen bei Unregelmässigkeiten (</a:t>
            </a:r>
            <a:r>
              <a:rPr lang="de-CH" sz="1600" b="1" noProof="0" dirty="0">
                <a:solidFill>
                  <a:srgbClr val="D0445E"/>
                </a:solidFill>
                <a:latin typeface="Manrope" pitchFamily="2" charset="0"/>
                <a:ea typeface="Manrope"/>
                <a:cs typeface="Times New Roman" panose="02020603050405020304" pitchFamily="18" charset="0"/>
              </a:rPr>
              <a:t>Art. 150 ff GG</a:t>
            </a:r>
            <a:r>
              <a:rPr lang="de-CH" sz="1600" b="1" noProof="0" dirty="0">
                <a:latin typeface="Manrope" pitchFamily="2" charset="0"/>
                <a:ea typeface="Manrope"/>
                <a:cs typeface="Times New Roman" panose="02020603050405020304" pitchFamily="18" charset="0"/>
              </a:rPr>
              <a:t>)</a:t>
            </a:r>
          </a:p>
          <a:p>
            <a:pPr marL="361950" indent="-285750">
              <a:lnSpc>
                <a:spcPct val="107000"/>
              </a:lnSpc>
              <a:spcAft>
                <a:spcPts val="800"/>
              </a:spcAft>
              <a:buFont typeface="Wingdings" panose="05000000000000000000" pitchFamily="2" charset="2"/>
              <a:buChar char="q"/>
            </a:pPr>
            <a:r>
              <a:rPr lang="de-CH" sz="1600" b="1" noProof="0" dirty="0">
                <a:solidFill>
                  <a:schemeClr val="tx1"/>
                </a:solidFill>
                <a:effectLst/>
                <a:latin typeface="Manrope" pitchFamily="2" charset="0"/>
                <a:ea typeface="Manrope"/>
                <a:cs typeface="Times New Roman" panose="02020603050405020304" pitchFamily="18" charset="0"/>
              </a:rPr>
              <a:t>1. Aufsichtsbehörde</a:t>
            </a:r>
          </a:p>
          <a:p>
            <a:pPr marL="819150" lvl="1" indent="-285750">
              <a:lnSpc>
                <a:spcPct val="107000"/>
              </a:lnSpc>
              <a:spcAft>
                <a:spcPts val="800"/>
              </a:spcAft>
              <a:buFont typeface="Wingdings" panose="05000000000000000000" pitchFamily="2" charset="2"/>
              <a:buChar char="§"/>
            </a:pPr>
            <a:r>
              <a:rPr lang="de-CH" sz="1600" noProof="0" dirty="0" err="1">
                <a:solidFill>
                  <a:schemeClr val="tx1"/>
                </a:solidFill>
                <a:effectLst/>
                <a:latin typeface="Manrope" pitchFamily="2" charset="0"/>
                <a:ea typeface="Manrope"/>
                <a:cs typeface="Times New Roman" panose="02020603050405020304" pitchFamily="18" charset="0"/>
                <a:sym typeface="Wingdings" panose="05000000000000000000" pitchFamily="2" charset="2"/>
              </a:rPr>
              <a:t>Gemeindepräsident:in</a:t>
            </a:r>
            <a:r>
              <a:rPr lang="de-CH" sz="1600"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  Unregelmässigkeiten, welche die Verwaltung der Gemeinde oder die Arbeitsweise des Gemeinderats betreffen</a:t>
            </a:r>
          </a:p>
          <a:p>
            <a:pPr marL="819150" lvl="1" indent="-285750">
              <a:lnSpc>
                <a:spcPct val="107000"/>
              </a:lnSpc>
              <a:spcAft>
                <a:spcPts val="800"/>
              </a:spcAft>
              <a:buFont typeface="Wingdings" panose="05000000000000000000" pitchFamily="2" charset="2"/>
              <a:buChar char="§"/>
            </a:pPr>
            <a:r>
              <a:rPr lang="de-CH" sz="1600" noProof="0" dirty="0" err="1">
                <a:latin typeface="Manrope" pitchFamily="2" charset="0"/>
                <a:ea typeface="Manrope"/>
                <a:cs typeface="Times New Roman" panose="02020603050405020304" pitchFamily="18" charset="0"/>
                <a:sym typeface="Wingdings" panose="05000000000000000000" pitchFamily="2" charset="2"/>
              </a:rPr>
              <a:t>Präsident:in</a:t>
            </a:r>
            <a:r>
              <a:rPr lang="de-CH" sz="1600" noProof="0" dirty="0">
                <a:latin typeface="Manrope" pitchFamily="2" charset="0"/>
                <a:ea typeface="Manrope"/>
                <a:cs typeface="Times New Roman" panose="02020603050405020304" pitchFamily="18" charset="0"/>
                <a:sym typeface="Wingdings" panose="05000000000000000000" pitchFamily="2" charset="2"/>
              </a:rPr>
              <a:t> des Generalrats  Unregelmässigkeiten, welche die Arbeitsweise des Generalrats oder einer seiner Kommissionen betreffen</a:t>
            </a:r>
          </a:p>
          <a:p>
            <a:pPr marL="819150" lvl="1" indent="-285750">
              <a:lnSpc>
                <a:spcPct val="107000"/>
              </a:lnSpc>
              <a:spcAft>
                <a:spcPts val="800"/>
              </a:spcAft>
              <a:buFont typeface="Wingdings" panose="05000000000000000000" pitchFamily="2" charset="2"/>
              <a:buChar char="§"/>
            </a:pPr>
            <a:r>
              <a:rPr lang="de-CH" sz="1600" noProof="0" dirty="0" err="1">
                <a:solidFill>
                  <a:schemeClr val="tx1"/>
                </a:solidFill>
                <a:effectLst/>
                <a:latin typeface="Manrope" pitchFamily="2" charset="0"/>
                <a:ea typeface="Manrope"/>
                <a:cs typeface="Times New Roman" panose="02020603050405020304" pitchFamily="18" charset="0"/>
                <a:sym typeface="Wingdings" panose="05000000000000000000" pitchFamily="2" charset="2"/>
              </a:rPr>
              <a:t>Präsident:in</a:t>
            </a:r>
            <a:r>
              <a:rPr lang="de-CH" sz="1600" noProof="0" dirty="0">
                <a:solidFill>
                  <a:schemeClr val="tx1"/>
                </a:solidFill>
                <a:effectLst/>
                <a:latin typeface="Manrope" pitchFamily="2" charset="0"/>
                <a:ea typeface="Manrope"/>
                <a:cs typeface="Times New Roman" panose="02020603050405020304" pitchFamily="18" charset="0"/>
                <a:sym typeface="Wingdings" panose="05000000000000000000" pitchFamily="2" charset="2"/>
              </a:rPr>
              <a:t> des Vorstands  Unregelmässigkeiten, die einen Gemeindeverband betreffen</a:t>
            </a:r>
          </a:p>
          <a:p>
            <a:pPr marL="361950" indent="-285750">
              <a:lnSpc>
                <a:spcPct val="107000"/>
              </a:lnSpc>
              <a:spcAft>
                <a:spcPts val="800"/>
              </a:spcAft>
              <a:buFont typeface="Wingdings" panose="05000000000000000000" pitchFamily="2" charset="2"/>
              <a:buChar char="q"/>
            </a:pPr>
            <a:r>
              <a:rPr lang="de-CH" sz="1600" noProof="0" dirty="0">
                <a:latin typeface="Manrope" pitchFamily="2" charset="0"/>
                <a:ea typeface="Manrope"/>
                <a:cs typeface="Times New Roman" panose="02020603050405020304" pitchFamily="18" charset="0"/>
              </a:rPr>
              <a:t>Ist die vorgenannte Person unmittelbar die Ursache für die Unregelmässigkeiten, so ist das Organ zuständig, dem sie angehört (</a:t>
            </a:r>
            <a:r>
              <a:rPr lang="de-CH" sz="1600" i="1" noProof="0" dirty="0">
                <a:latin typeface="Manrope" pitchFamily="2" charset="0"/>
                <a:ea typeface="Manrope"/>
                <a:cs typeface="Times New Roman" panose="02020603050405020304" pitchFamily="18" charset="0"/>
              </a:rPr>
              <a:t>nämlich: der Gemeinderat, Generalrat oder Vorstand</a:t>
            </a:r>
            <a:r>
              <a:rPr lang="de-CH" sz="1600" noProof="0" dirty="0">
                <a:latin typeface="Manrope" pitchFamily="2" charset="0"/>
                <a:ea typeface="Manrope"/>
                <a:cs typeface="Times New Roman" panose="02020603050405020304" pitchFamily="18" charset="0"/>
              </a:rPr>
              <a:t>)</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B09DC283-22B7-F55A-E3EC-118FBCA05928}"/>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 coins arrondis 9">
            <a:extLst>
              <a:ext uri="{FF2B5EF4-FFF2-40B4-BE49-F238E27FC236}">
                <a16:creationId xmlns:a16="http://schemas.microsoft.com/office/drawing/2014/main" id="{5F00E492-9D32-FF51-00D6-D4A4D4E58A64}"/>
              </a:ext>
            </a:extLst>
          </p:cNvPr>
          <p:cNvSpPr/>
          <p:nvPr/>
        </p:nvSpPr>
        <p:spPr>
          <a:xfrm>
            <a:off x="4958916" y="1782298"/>
            <a:ext cx="1493587" cy="912663"/>
          </a:xfrm>
          <a:prstGeom prst="roundRect">
            <a:avLst/>
          </a:prstGeom>
          <a:solidFill>
            <a:srgbClr val="ED6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Oberamts-personen</a:t>
            </a:r>
          </a:p>
        </p:txBody>
      </p:sp>
      <p:sp>
        <p:nvSpPr>
          <p:cNvPr id="11" name="Rectangle : coins arrondis 10">
            <a:extLst>
              <a:ext uri="{FF2B5EF4-FFF2-40B4-BE49-F238E27FC236}">
                <a16:creationId xmlns:a16="http://schemas.microsoft.com/office/drawing/2014/main" id="{9EDB4E21-E123-B1F9-5965-CB07ED18C8A4}"/>
              </a:ext>
            </a:extLst>
          </p:cNvPr>
          <p:cNvSpPr/>
          <p:nvPr/>
        </p:nvSpPr>
        <p:spPr>
          <a:xfrm>
            <a:off x="7115645" y="1782298"/>
            <a:ext cx="1493587" cy="912663"/>
          </a:xfrm>
          <a:prstGeom prst="roundRect">
            <a:avLst/>
          </a:prstGeom>
          <a:solidFill>
            <a:srgbClr val="AC8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Amt für Gemeinden</a:t>
            </a:r>
          </a:p>
        </p:txBody>
      </p:sp>
      <p:sp>
        <p:nvSpPr>
          <p:cNvPr id="12" name="Rectangle : coins arrondis 11">
            <a:extLst>
              <a:ext uri="{FF2B5EF4-FFF2-40B4-BE49-F238E27FC236}">
                <a16:creationId xmlns:a16="http://schemas.microsoft.com/office/drawing/2014/main" id="{3CFB3A5A-EA2F-19C2-3E7B-B76CF9999617}"/>
              </a:ext>
            </a:extLst>
          </p:cNvPr>
          <p:cNvSpPr/>
          <p:nvPr/>
        </p:nvSpPr>
        <p:spPr>
          <a:xfrm>
            <a:off x="2802187" y="1782298"/>
            <a:ext cx="1493587" cy="912663"/>
          </a:xfrm>
          <a:prstGeom prst="roundRect">
            <a:avLst/>
          </a:prstGeom>
          <a:solidFill>
            <a:srgbClr val="60BB9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ILFD</a:t>
            </a:r>
          </a:p>
        </p:txBody>
      </p:sp>
      <p:sp>
        <p:nvSpPr>
          <p:cNvPr id="13" name="Rectangle : coins arrondis 12">
            <a:extLst>
              <a:ext uri="{FF2B5EF4-FFF2-40B4-BE49-F238E27FC236}">
                <a16:creationId xmlns:a16="http://schemas.microsoft.com/office/drawing/2014/main" id="{F55B8B63-BE1C-E042-DC4A-7FFC68AD8534}"/>
              </a:ext>
            </a:extLst>
          </p:cNvPr>
          <p:cNvSpPr/>
          <p:nvPr/>
        </p:nvSpPr>
        <p:spPr>
          <a:xfrm>
            <a:off x="640013" y="1772903"/>
            <a:ext cx="1493587" cy="912663"/>
          </a:xfrm>
          <a:prstGeom prst="roundRect">
            <a:avLst/>
          </a:prstGeom>
          <a:solidFill>
            <a:srgbClr val="5DB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Staatsrat</a:t>
            </a:r>
          </a:p>
        </p:txBody>
      </p:sp>
      <p:sp>
        <p:nvSpPr>
          <p:cNvPr id="14" name="Rectangle : coins arrondis 13">
            <a:extLst>
              <a:ext uri="{FF2B5EF4-FFF2-40B4-BE49-F238E27FC236}">
                <a16:creationId xmlns:a16="http://schemas.microsoft.com/office/drawing/2014/main" id="{36FE788B-84BA-808D-384C-A24A53C37DEE}"/>
              </a:ext>
            </a:extLst>
          </p:cNvPr>
          <p:cNvSpPr/>
          <p:nvPr/>
        </p:nvSpPr>
        <p:spPr>
          <a:xfrm>
            <a:off x="9272374" y="1782298"/>
            <a:ext cx="1493587" cy="912663"/>
          </a:xfrm>
          <a:prstGeom prst="roundRect">
            <a:avLst/>
          </a:prstGeom>
          <a:solidFill>
            <a:srgbClr val="FFE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Andere Behörden</a:t>
            </a:r>
          </a:p>
        </p:txBody>
      </p:sp>
    </p:spTree>
    <p:extLst>
      <p:ext uri="{BB962C8B-B14F-4D97-AF65-F5344CB8AC3E}">
        <p14:creationId xmlns:p14="http://schemas.microsoft.com/office/powerpoint/2010/main" val="367830952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C5113-B68A-C647-256B-3599F5D70189}"/>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9EC75CFD-563C-5E59-3BB6-27E981CCDED3}"/>
              </a:ext>
            </a:extLst>
          </p:cNvPr>
          <p:cNvSpPr>
            <a:spLocks noGrp="1"/>
          </p:cNvSpPr>
          <p:nvPr>
            <p:ph type="title"/>
          </p:nvPr>
        </p:nvSpPr>
        <p:spPr>
          <a:xfrm>
            <a:off x="429131" y="450097"/>
            <a:ext cx="11227599" cy="767399"/>
          </a:xfrm>
        </p:spPr>
        <p:txBody>
          <a:bodyPr/>
          <a:lstStyle/>
          <a:p>
            <a:pPr>
              <a:tabLst>
                <a:tab pos="361950" algn="l"/>
              </a:tabLst>
            </a:pPr>
            <a:r>
              <a:rPr lang="de-CH" noProof="0" dirty="0"/>
              <a:t>7. 	Aufsicht</a:t>
            </a:r>
            <a:br>
              <a:rPr lang="de-CH" noProof="0" dirty="0"/>
            </a:br>
            <a:r>
              <a:rPr lang="de-CH" noProof="0" dirty="0"/>
              <a:t>	</a:t>
            </a:r>
          </a:p>
        </p:txBody>
      </p:sp>
      <p:pic>
        <p:nvPicPr>
          <p:cNvPr id="6" name="Image 5" descr="Une image contenant Police, Graphique, noir, logo&#10;&#10;Description générée automatiquement">
            <a:extLst>
              <a:ext uri="{FF2B5EF4-FFF2-40B4-BE49-F238E27FC236}">
                <a16:creationId xmlns:a16="http://schemas.microsoft.com/office/drawing/2014/main" id="{1127BA30-12D3-E03B-857F-1B71A4B3EEEA}"/>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FD297C58-B278-064A-C21A-CA9BE52223E9}"/>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274CA0E3-C4B5-A2CF-B51D-DF721A1D8B4A}"/>
              </a:ext>
            </a:extLst>
          </p:cNvPr>
          <p:cNvSpPr txBox="1"/>
          <p:nvPr/>
        </p:nvSpPr>
        <p:spPr>
          <a:xfrm>
            <a:off x="490645" y="1217496"/>
            <a:ext cx="10727251" cy="4654479"/>
          </a:xfrm>
          <a:prstGeom prst="rect">
            <a:avLst/>
          </a:prstGeom>
          <a:noFill/>
        </p:spPr>
        <p:txBody>
          <a:bodyPr wrap="square">
            <a:spAutoFit/>
          </a:bodyPr>
          <a:lstStyle/>
          <a:p>
            <a:pPr>
              <a:lnSpc>
                <a:spcPct val="107000"/>
              </a:lnSpc>
              <a:spcAft>
                <a:spcPts val="800"/>
              </a:spcAft>
            </a:pPr>
            <a:r>
              <a:rPr lang="de-CH" sz="1600" noProof="0" dirty="0">
                <a:effectLst/>
                <a:latin typeface="Manrope" pitchFamily="2" charset="0"/>
                <a:ea typeface="Manrope"/>
                <a:cs typeface="Times New Roman" panose="02020603050405020304" pitchFamily="18" charset="0"/>
              </a:rPr>
              <a:t>Die Gemeinden und die übrigen gemeinderechtlichen Körperschaften stehen </a:t>
            </a:r>
            <a:r>
              <a:rPr lang="de-CH" sz="1600" b="1" noProof="0" dirty="0">
                <a:effectLst/>
                <a:latin typeface="Manrope" pitchFamily="2" charset="0"/>
                <a:ea typeface="Manrope"/>
                <a:cs typeface="Times New Roman" panose="02020603050405020304" pitchFamily="18" charset="0"/>
              </a:rPr>
              <a:t>unter der Oberaufsicht des Staates</a:t>
            </a:r>
            <a:r>
              <a:rPr lang="de-CH" sz="1600" noProof="0" dirty="0">
                <a:effectLst/>
                <a:latin typeface="Manrope" pitchFamily="2" charset="0"/>
                <a:ea typeface="Manrope"/>
                <a:cs typeface="Times New Roman" panose="02020603050405020304" pitchFamily="18" charset="0"/>
              </a:rPr>
              <a:t> (</a:t>
            </a:r>
            <a:r>
              <a:rPr lang="de-CH" sz="1600" noProof="0" dirty="0">
                <a:solidFill>
                  <a:srgbClr val="D0445E"/>
                </a:solidFill>
                <a:effectLst/>
                <a:latin typeface="Manrope" pitchFamily="2" charset="0"/>
                <a:ea typeface="Manrope"/>
                <a:cs typeface="Times New Roman" panose="02020603050405020304" pitchFamily="18" charset="0"/>
              </a:rPr>
              <a:t>Art. 143 GG</a:t>
            </a:r>
            <a:r>
              <a:rPr lang="de-CH" sz="1600" noProof="0" dirty="0">
                <a:effectLst/>
                <a:latin typeface="Manrope" pitchFamily="2" charset="0"/>
                <a:ea typeface="Manrope"/>
                <a:cs typeface="Times New Roman" panose="02020603050405020304" pitchFamily="18" charset="0"/>
              </a:rPr>
              <a:t>).</a:t>
            </a:r>
          </a:p>
          <a:p>
            <a:pPr>
              <a:lnSpc>
                <a:spcPct val="107000"/>
              </a:lnSpc>
              <a:spcAft>
                <a:spcPts val="800"/>
              </a:spcAft>
            </a:pPr>
            <a:endParaRPr lang="de-CH" sz="1600" kern="100" noProof="0" dirty="0">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endParaRPr lang="de-CH" sz="16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endParaRPr lang="de-CH" sz="1600" kern="100" noProof="0" dirty="0">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endParaRPr lang="de-CH" sz="1100" b="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a:lnSpc>
                <a:spcPct val="107000"/>
              </a:lnSpc>
              <a:spcAft>
                <a:spcPts val="800"/>
              </a:spcAft>
            </a:pPr>
            <a:r>
              <a:rPr lang="de-CH" sz="1600" b="1" noProof="0" dirty="0">
                <a:latin typeface="Manrope" pitchFamily="2" charset="0"/>
                <a:ea typeface="Manrope"/>
                <a:cs typeface="Times New Roman" panose="02020603050405020304" pitchFamily="18" charset="0"/>
              </a:rPr>
              <a:t>Massnahmen bei Unregelmässigkeiten (</a:t>
            </a:r>
            <a:r>
              <a:rPr lang="de-CH" sz="1600" b="1" noProof="0" dirty="0">
                <a:solidFill>
                  <a:srgbClr val="D0445E"/>
                </a:solidFill>
                <a:latin typeface="Manrope" pitchFamily="2" charset="0"/>
                <a:ea typeface="Manrope"/>
                <a:cs typeface="Times New Roman" panose="02020603050405020304" pitchFamily="18" charset="0"/>
              </a:rPr>
              <a:t>Art. 150 ff GG</a:t>
            </a:r>
            <a:r>
              <a:rPr lang="de-CH" sz="1600" b="1" noProof="0" dirty="0">
                <a:latin typeface="Manrope" pitchFamily="2" charset="0"/>
                <a:ea typeface="Manrope"/>
                <a:cs typeface="Times New Roman" panose="02020603050405020304" pitchFamily="18" charset="0"/>
              </a:rPr>
              <a:t>) – FORTSETZUNG</a:t>
            </a:r>
          </a:p>
          <a:p>
            <a:pPr>
              <a:lnSpc>
                <a:spcPct val="107000"/>
              </a:lnSpc>
              <a:spcAft>
                <a:spcPts val="800"/>
              </a:spcAft>
            </a:pPr>
            <a:endParaRPr lang="de-CH" sz="1600" b="1" kern="100" noProof="0" dirty="0">
              <a:latin typeface="Manrope" pitchFamily="2" charset="0"/>
              <a:ea typeface="Aptos" panose="020B0004020202020204" pitchFamily="34" charset="0"/>
              <a:cs typeface="Times New Roman" panose="02020603050405020304" pitchFamily="18" charset="0"/>
            </a:endParaRPr>
          </a:p>
          <a:p>
            <a:pPr marL="361950" indent="-285750">
              <a:lnSpc>
                <a:spcPct val="107000"/>
              </a:lnSpc>
              <a:spcAft>
                <a:spcPts val="800"/>
              </a:spcAft>
              <a:buFont typeface="Wingdings" panose="05000000000000000000" pitchFamily="2" charset="2"/>
              <a:buChar char="q"/>
            </a:pPr>
            <a:r>
              <a:rPr lang="de-CH" sz="1600" b="1" noProof="0" dirty="0">
                <a:solidFill>
                  <a:schemeClr val="tx1"/>
                </a:solidFill>
                <a:effectLst/>
                <a:latin typeface="Manrope" pitchFamily="2" charset="0"/>
                <a:ea typeface="Manrope"/>
                <a:cs typeface="Times New Roman" panose="02020603050405020304" pitchFamily="18" charset="0"/>
              </a:rPr>
              <a:t>Eingreifen der Oberamtsperson</a:t>
            </a:r>
          </a:p>
          <a:p>
            <a:pPr marL="628650" lvl="1" indent="-285750">
              <a:lnSpc>
                <a:spcPct val="107000"/>
              </a:lnSpc>
              <a:spcAft>
                <a:spcPts val="800"/>
              </a:spcAft>
              <a:buFont typeface="Wingdings" panose="05000000000000000000" pitchFamily="2" charset="2"/>
              <a:buChar char="§"/>
            </a:pPr>
            <a:r>
              <a:rPr lang="de-CH" sz="1600" noProof="0" dirty="0">
                <a:latin typeface="Manrope" pitchFamily="2" charset="0"/>
                <a:ea typeface="Manrope"/>
                <a:cs typeface="Times New Roman" panose="02020603050405020304" pitchFamily="18" charset="0"/>
              </a:rPr>
              <a:t>Vorabklärungen</a:t>
            </a:r>
          </a:p>
          <a:p>
            <a:pPr marL="628650" lvl="1" indent="-285750">
              <a:lnSpc>
                <a:spcPct val="107000"/>
              </a:lnSpc>
              <a:spcAft>
                <a:spcPts val="800"/>
              </a:spcAft>
              <a:buFont typeface="Wingdings" panose="05000000000000000000" pitchFamily="2" charset="2"/>
              <a:buChar char="§"/>
            </a:pPr>
            <a:r>
              <a:rPr lang="de-CH" sz="1600" noProof="0" dirty="0">
                <a:solidFill>
                  <a:schemeClr val="tx1"/>
                </a:solidFill>
                <a:effectLst/>
                <a:latin typeface="Manrope" pitchFamily="2" charset="0"/>
                <a:ea typeface="Manrope"/>
                <a:cs typeface="Times New Roman" panose="02020603050405020304" pitchFamily="18" charset="0"/>
              </a:rPr>
              <a:t>Administrativuntersuchung</a:t>
            </a:r>
          </a:p>
          <a:p>
            <a:pPr marL="342900" lvl="1">
              <a:lnSpc>
                <a:spcPct val="107000"/>
              </a:lnSpc>
              <a:spcAft>
                <a:spcPts val="800"/>
              </a:spcAft>
            </a:pPr>
            <a:endParaRPr lang="de-CH" sz="1600" kern="100" noProof="0" dirty="0">
              <a:solidFill>
                <a:schemeClr val="tx1"/>
              </a:solidFill>
              <a:effectLst/>
              <a:latin typeface="Manrope" pitchFamily="2" charset="0"/>
              <a:ea typeface="Aptos" panose="020B0004020202020204" pitchFamily="34" charset="0"/>
              <a:cs typeface="Times New Roman" panose="02020603050405020304" pitchFamily="18" charset="0"/>
            </a:endParaRPr>
          </a:p>
          <a:p>
            <a:pPr marL="361950" lvl="1" indent="-285750">
              <a:lnSpc>
                <a:spcPct val="107000"/>
              </a:lnSpc>
              <a:spcAft>
                <a:spcPts val="800"/>
              </a:spcAft>
              <a:buFont typeface="Wingdings" panose="05000000000000000000" pitchFamily="2" charset="2"/>
              <a:buChar char="q"/>
            </a:pPr>
            <a:r>
              <a:rPr lang="de-CH" sz="1600" b="1" noProof="0" dirty="0">
                <a:solidFill>
                  <a:schemeClr val="tx1"/>
                </a:solidFill>
                <a:effectLst/>
                <a:latin typeface="Manrope" pitchFamily="2" charset="0"/>
                <a:ea typeface="Manrope"/>
                <a:cs typeface="Times New Roman" panose="02020603050405020304" pitchFamily="18" charset="0"/>
              </a:rPr>
              <a:t>Massnahmen der Oberamtsperson</a:t>
            </a:r>
          </a:p>
          <a:p>
            <a:pPr>
              <a:lnSpc>
                <a:spcPct val="107000"/>
              </a:lnSpc>
              <a:spcAft>
                <a:spcPts val="800"/>
              </a:spcAft>
            </a:pPr>
            <a:r>
              <a:rPr lang="de-CH" sz="1600" b="0"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2F459EDE-8ED0-E436-768C-21C3AD7076B9}"/>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10" name="Rectangle : coins arrondis 9">
            <a:extLst>
              <a:ext uri="{FF2B5EF4-FFF2-40B4-BE49-F238E27FC236}">
                <a16:creationId xmlns:a16="http://schemas.microsoft.com/office/drawing/2014/main" id="{D5C1FBF1-3A62-1B0F-5059-71C33555273D}"/>
              </a:ext>
            </a:extLst>
          </p:cNvPr>
          <p:cNvSpPr/>
          <p:nvPr/>
        </p:nvSpPr>
        <p:spPr>
          <a:xfrm>
            <a:off x="4958916" y="1782298"/>
            <a:ext cx="1493587" cy="912663"/>
          </a:xfrm>
          <a:prstGeom prst="roundRect">
            <a:avLst/>
          </a:prstGeom>
          <a:solidFill>
            <a:srgbClr val="ED696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Oberamts-personen</a:t>
            </a:r>
          </a:p>
        </p:txBody>
      </p:sp>
      <p:sp>
        <p:nvSpPr>
          <p:cNvPr id="11" name="Rectangle : coins arrondis 10">
            <a:extLst>
              <a:ext uri="{FF2B5EF4-FFF2-40B4-BE49-F238E27FC236}">
                <a16:creationId xmlns:a16="http://schemas.microsoft.com/office/drawing/2014/main" id="{4953B1FD-ABE3-4860-7FBD-CD2F6146AE24}"/>
              </a:ext>
            </a:extLst>
          </p:cNvPr>
          <p:cNvSpPr/>
          <p:nvPr/>
        </p:nvSpPr>
        <p:spPr>
          <a:xfrm>
            <a:off x="7115645" y="1782298"/>
            <a:ext cx="1493587" cy="912663"/>
          </a:xfrm>
          <a:prstGeom prst="roundRect">
            <a:avLst/>
          </a:prstGeom>
          <a:solidFill>
            <a:srgbClr val="AC82B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Amt für Gemeinden</a:t>
            </a:r>
          </a:p>
        </p:txBody>
      </p:sp>
      <p:sp>
        <p:nvSpPr>
          <p:cNvPr id="12" name="Rectangle : coins arrondis 11">
            <a:extLst>
              <a:ext uri="{FF2B5EF4-FFF2-40B4-BE49-F238E27FC236}">
                <a16:creationId xmlns:a16="http://schemas.microsoft.com/office/drawing/2014/main" id="{636A68EF-0DEB-CF6E-9C56-69EB8ED10617}"/>
              </a:ext>
            </a:extLst>
          </p:cNvPr>
          <p:cNvSpPr/>
          <p:nvPr/>
        </p:nvSpPr>
        <p:spPr>
          <a:xfrm>
            <a:off x="2802187" y="1782298"/>
            <a:ext cx="1493587" cy="912663"/>
          </a:xfrm>
          <a:prstGeom prst="roundRect">
            <a:avLst/>
          </a:prstGeom>
          <a:solidFill>
            <a:srgbClr val="60BB9B"/>
          </a:solidFill>
          <a:ln>
            <a:noFill/>
          </a:ln>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de-CH" noProof="0" dirty="0">
                <a:solidFill>
                  <a:schemeClr val="tx1"/>
                </a:solidFill>
                <a:latin typeface="Manrope" pitchFamily="2" charset="0"/>
              </a:rPr>
              <a:t>ILFD</a:t>
            </a:r>
          </a:p>
        </p:txBody>
      </p:sp>
      <p:sp>
        <p:nvSpPr>
          <p:cNvPr id="13" name="Rectangle : coins arrondis 12">
            <a:extLst>
              <a:ext uri="{FF2B5EF4-FFF2-40B4-BE49-F238E27FC236}">
                <a16:creationId xmlns:a16="http://schemas.microsoft.com/office/drawing/2014/main" id="{39151FDB-F3AF-FAAF-77DF-46AB3EAF2B1C}"/>
              </a:ext>
            </a:extLst>
          </p:cNvPr>
          <p:cNvSpPr/>
          <p:nvPr/>
        </p:nvSpPr>
        <p:spPr>
          <a:xfrm>
            <a:off x="640013" y="1772903"/>
            <a:ext cx="1493587" cy="912663"/>
          </a:xfrm>
          <a:prstGeom prst="roundRect">
            <a:avLst/>
          </a:prstGeom>
          <a:solidFill>
            <a:srgbClr val="5DB6DD"/>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Staatsrat</a:t>
            </a:r>
          </a:p>
        </p:txBody>
      </p:sp>
      <p:sp>
        <p:nvSpPr>
          <p:cNvPr id="14" name="Rectangle : coins arrondis 13">
            <a:extLst>
              <a:ext uri="{FF2B5EF4-FFF2-40B4-BE49-F238E27FC236}">
                <a16:creationId xmlns:a16="http://schemas.microsoft.com/office/drawing/2014/main" id="{6AC8C73C-DE82-6C4D-11C3-C3FE3C7281F9}"/>
              </a:ext>
            </a:extLst>
          </p:cNvPr>
          <p:cNvSpPr/>
          <p:nvPr/>
        </p:nvSpPr>
        <p:spPr>
          <a:xfrm>
            <a:off x="9272374" y="1782298"/>
            <a:ext cx="1493587" cy="912663"/>
          </a:xfrm>
          <a:prstGeom prst="roundRect">
            <a:avLst/>
          </a:prstGeom>
          <a:solidFill>
            <a:srgbClr val="FFE58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CH" noProof="0" dirty="0">
                <a:solidFill>
                  <a:schemeClr val="tx1"/>
                </a:solidFill>
                <a:latin typeface="Manrope" pitchFamily="2" charset="0"/>
              </a:rPr>
              <a:t>Andere Behörden</a:t>
            </a:r>
          </a:p>
        </p:txBody>
      </p:sp>
      <p:sp>
        <p:nvSpPr>
          <p:cNvPr id="7" name="ZoneTexte 6">
            <a:extLst>
              <a:ext uri="{FF2B5EF4-FFF2-40B4-BE49-F238E27FC236}">
                <a16:creationId xmlns:a16="http://schemas.microsoft.com/office/drawing/2014/main" id="{9DDD948A-7D48-23CE-5D72-7F065ACD4CAD}"/>
              </a:ext>
            </a:extLst>
          </p:cNvPr>
          <p:cNvSpPr txBox="1"/>
          <p:nvPr/>
        </p:nvSpPr>
        <p:spPr>
          <a:xfrm>
            <a:off x="5586015" y="3865307"/>
            <a:ext cx="3686359" cy="2246769"/>
          </a:xfrm>
          <a:prstGeom prst="rect">
            <a:avLst/>
          </a:prstGeom>
          <a:noFill/>
          <a:ln w="28575">
            <a:solidFill>
              <a:srgbClr val="ED6964"/>
            </a:solidFill>
          </a:ln>
        </p:spPr>
        <p:txBody>
          <a:bodyPr wrap="square" rtlCol="0">
            <a:spAutoFit/>
          </a:bodyPr>
          <a:lstStyle/>
          <a:p>
            <a:pPr marL="285750" indent="-285750">
              <a:buFont typeface="Wingdings" panose="05000000000000000000" pitchFamily="2" charset="2"/>
              <a:buChar char="§"/>
            </a:pPr>
            <a:r>
              <a:rPr lang="de-CH" sz="1400" noProof="0" dirty="0"/>
              <a:t>Verwarnung</a:t>
            </a:r>
          </a:p>
          <a:p>
            <a:pPr marL="285750" indent="-285750">
              <a:buFont typeface="Wingdings" panose="05000000000000000000" pitchFamily="2" charset="2"/>
              <a:buChar char="§"/>
            </a:pPr>
            <a:r>
              <a:rPr lang="de-CH" sz="1400" noProof="0" dirty="0"/>
              <a:t>Weiterleitung an Staatsanwaltschaft</a:t>
            </a:r>
          </a:p>
          <a:p>
            <a:pPr marL="285750" indent="-285750">
              <a:buFont typeface="Wingdings" panose="05000000000000000000" pitchFamily="2" charset="2"/>
              <a:buChar char="§"/>
            </a:pPr>
            <a:r>
              <a:rPr lang="de-CH" sz="1400" noProof="0" dirty="0"/>
              <a:t>Massnahmen zur Reorganisation des Gemeinderats oder andere Massnahmen zur Wiederherstellung des einwandfreien Ratsbetriebs oder des ordnungsgemässen Funktionierens der Gemeindeverwaltung</a:t>
            </a:r>
          </a:p>
          <a:p>
            <a:pPr marL="285750" indent="-285750">
              <a:buFont typeface="Wingdings" panose="05000000000000000000" pitchFamily="2" charset="2"/>
              <a:buChar char="§"/>
            </a:pPr>
            <a:r>
              <a:rPr lang="de-CH" sz="1400" noProof="0" dirty="0"/>
              <a:t>Weiterleitung der Akten an den Staatsrat (je nach geplanter Massnahme)</a:t>
            </a:r>
          </a:p>
          <a:p>
            <a:pPr marL="285750" indent="-285750">
              <a:buFont typeface="Wingdings" panose="05000000000000000000" pitchFamily="2" charset="2"/>
              <a:buChar char="§"/>
            </a:pPr>
            <a:r>
              <a:rPr lang="de-CH" sz="1400" noProof="0" dirty="0"/>
              <a:t>Festlegen der Kosten für das Eingreifen </a:t>
            </a:r>
          </a:p>
        </p:txBody>
      </p:sp>
      <p:cxnSp>
        <p:nvCxnSpPr>
          <p:cNvPr id="9" name="Connecteur droit avec flèche 8">
            <a:extLst>
              <a:ext uri="{FF2B5EF4-FFF2-40B4-BE49-F238E27FC236}">
                <a16:creationId xmlns:a16="http://schemas.microsoft.com/office/drawing/2014/main" id="{3E4396C5-2B7F-7249-5242-6D107A7E6158}"/>
              </a:ext>
            </a:extLst>
          </p:cNvPr>
          <p:cNvCxnSpPr>
            <a:cxnSpLocks/>
          </p:cNvCxnSpPr>
          <p:nvPr/>
        </p:nvCxnSpPr>
        <p:spPr>
          <a:xfrm flipV="1">
            <a:off x="4006392" y="4745803"/>
            <a:ext cx="1579623" cy="523781"/>
          </a:xfrm>
          <a:prstGeom prst="straightConnector1">
            <a:avLst/>
          </a:prstGeom>
          <a:ln>
            <a:solidFill>
              <a:srgbClr val="ED6964"/>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9172419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DD2EB8-67DD-01CC-EFE3-EA7CD234F297}"/>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FBC5768-6A82-D7C4-9FCB-04922F1EE02B}"/>
              </a:ext>
            </a:extLst>
          </p:cNvPr>
          <p:cNvSpPr>
            <a:spLocks noGrp="1"/>
          </p:cNvSpPr>
          <p:nvPr>
            <p:ph type="title"/>
          </p:nvPr>
        </p:nvSpPr>
        <p:spPr>
          <a:xfrm>
            <a:off x="429131" y="450098"/>
            <a:ext cx="11227599" cy="691866"/>
          </a:xfrm>
        </p:spPr>
        <p:txBody>
          <a:bodyPr/>
          <a:lstStyle/>
          <a:p>
            <a:r>
              <a:rPr lang="de-CH" noProof="0" dirty="0"/>
              <a:t>Programm</a:t>
            </a:r>
            <a:br>
              <a:rPr lang="de-CH" noProof="0" dirty="0"/>
            </a:br>
            <a:endParaRPr lang="de-CH" noProof="0" dirty="0"/>
          </a:p>
        </p:txBody>
      </p:sp>
      <p:pic>
        <p:nvPicPr>
          <p:cNvPr id="6" name="Image 5" descr="Une image contenant Police, Graphique, noir, logo&#10;&#10;Description générée automatiquement">
            <a:extLst>
              <a:ext uri="{FF2B5EF4-FFF2-40B4-BE49-F238E27FC236}">
                <a16:creationId xmlns:a16="http://schemas.microsoft.com/office/drawing/2014/main" id="{502ABBF3-20DD-7001-49ED-CAA0C9AD8F33}"/>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pic>
        <p:nvPicPr>
          <p:cNvPr id="7" name="Picture 2" descr="Stiftung Papiliorama – Papiliorama">
            <a:extLst>
              <a:ext uri="{FF2B5EF4-FFF2-40B4-BE49-F238E27FC236}">
                <a16:creationId xmlns:a16="http://schemas.microsoft.com/office/drawing/2014/main" id="{96E15897-F4FB-0E7C-A091-E337597EE7D6}"/>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3" name="Espace réservé du texte 4">
            <a:extLst>
              <a:ext uri="{FF2B5EF4-FFF2-40B4-BE49-F238E27FC236}">
                <a16:creationId xmlns:a16="http://schemas.microsoft.com/office/drawing/2014/main" id="{D122D574-70F7-DA3A-4F67-0792FC2B6F87}"/>
              </a:ext>
            </a:extLst>
          </p:cNvPr>
          <p:cNvSpPr txBox="1">
            <a:spLocks/>
          </p:cNvSpPr>
          <p:nvPr/>
        </p:nvSpPr>
        <p:spPr>
          <a:xfrm>
            <a:off x="429131" y="1556405"/>
            <a:ext cx="11340082" cy="4320073"/>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42900" indent="-342900">
              <a:lnSpc>
                <a:spcPct val="120000"/>
              </a:lnSpc>
              <a:buFont typeface="+mj-lt"/>
              <a:buAutoNum type="arabicPeriod"/>
            </a:pPr>
            <a:r>
              <a:rPr lang="de-CH" sz="1800" noProof="0" dirty="0">
                <a:latin typeface="Manrope" pitchFamily="2" charset="0"/>
              </a:rPr>
              <a:t>Begrüssung und Zielsetzung</a:t>
            </a:r>
          </a:p>
          <a:p>
            <a:pPr marL="342900" indent="-342900">
              <a:lnSpc>
                <a:spcPct val="120000"/>
              </a:lnSpc>
              <a:buFont typeface="+mj-lt"/>
              <a:buAutoNum type="arabicPeriod"/>
            </a:pPr>
            <a:r>
              <a:rPr lang="de-CH" sz="1800" noProof="0" dirty="0">
                <a:latin typeface="Manrope" pitchFamily="2" charset="0"/>
              </a:rPr>
              <a:t>Der rechtliche Rahmen für die Tätigkeit des Gemeinderats</a:t>
            </a:r>
          </a:p>
          <a:p>
            <a:pPr marL="342900" indent="-342900">
              <a:lnSpc>
                <a:spcPct val="120000"/>
              </a:lnSpc>
              <a:buFont typeface="+mj-lt"/>
              <a:buAutoNum type="arabicPeriod"/>
            </a:pPr>
            <a:r>
              <a:rPr lang="de-CH" sz="1800" noProof="0" dirty="0">
                <a:latin typeface="Manrope" pitchFamily="2" charset="0"/>
              </a:rPr>
              <a:t>Rolle und Aufgaben des Gemeinderats</a:t>
            </a:r>
          </a:p>
          <a:p>
            <a:pPr marL="342900" indent="-342900">
              <a:lnSpc>
                <a:spcPct val="120000"/>
              </a:lnSpc>
              <a:buFont typeface="+mj-lt"/>
              <a:buAutoNum type="arabicPeriod"/>
            </a:pPr>
            <a:r>
              <a:rPr lang="de-CH" sz="1800" noProof="0" dirty="0">
                <a:latin typeface="Manrope" pitchFamily="2" charset="0"/>
              </a:rPr>
              <a:t>Die Grundsätze für die Tätigkeit des Gemeinderats</a:t>
            </a:r>
          </a:p>
          <a:p>
            <a:pPr marL="342900" indent="-342900">
              <a:lnSpc>
                <a:spcPct val="120000"/>
              </a:lnSpc>
              <a:buFont typeface="+mj-lt"/>
              <a:buAutoNum type="arabicPeriod"/>
            </a:pPr>
            <a:r>
              <a:rPr lang="de-CH" sz="1800" noProof="0" dirty="0">
                <a:latin typeface="Manrope" pitchFamily="2" charset="0"/>
              </a:rPr>
              <a:t>Beziehungen zwischen Gemeinderat und Gemeindeverwaltung</a:t>
            </a:r>
          </a:p>
          <a:p>
            <a:pPr marL="342900" indent="-342900">
              <a:lnSpc>
                <a:spcPct val="120000"/>
              </a:lnSpc>
              <a:buFont typeface="+mj-lt"/>
              <a:buAutoNum type="arabicPeriod"/>
            </a:pPr>
            <a:r>
              <a:rPr lang="de-CH" sz="1800" noProof="0" dirty="0">
                <a:latin typeface="Manrope" pitchFamily="2" charset="0"/>
              </a:rPr>
              <a:t>Beziehungen zu anderen Gemeinden / zur Region (zum Bezirk)</a:t>
            </a:r>
          </a:p>
          <a:p>
            <a:pPr marL="342900" indent="-342900">
              <a:lnSpc>
                <a:spcPct val="120000"/>
              </a:lnSpc>
              <a:buFont typeface="+mj-lt"/>
              <a:buAutoNum type="arabicPeriod"/>
            </a:pPr>
            <a:r>
              <a:rPr lang="de-CH" sz="1800" noProof="0" dirty="0">
                <a:latin typeface="Manrope" pitchFamily="2" charset="0"/>
              </a:rPr>
              <a:t>Aufsicht</a:t>
            </a:r>
          </a:p>
          <a:p>
            <a:pPr marL="342900" indent="-342900">
              <a:lnSpc>
                <a:spcPct val="120000"/>
              </a:lnSpc>
              <a:buFont typeface="+mj-lt"/>
              <a:buAutoNum type="arabicPeriod"/>
            </a:pPr>
            <a:r>
              <a:rPr lang="de-CH" sz="1800" b="1" noProof="0" dirty="0">
                <a:latin typeface="Manrope" pitchFamily="2" charset="0"/>
              </a:rPr>
              <a:t>Diskussion und Abschluss</a:t>
            </a:r>
          </a:p>
          <a:p>
            <a:pPr marL="0" indent="0">
              <a:buNone/>
            </a:pPr>
            <a:endParaRPr lang="de-CH" noProof="0" dirty="0">
              <a:solidFill>
                <a:srgbClr val="666666"/>
              </a:solidFill>
            </a:endParaRPr>
          </a:p>
        </p:txBody>
      </p:sp>
      <p:sp>
        <p:nvSpPr>
          <p:cNvPr id="2" name="Flèche : pentagone 1">
            <a:extLst>
              <a:ext uri="{FF2B5EF4-FFF2-40B4-BE49-F238E27FC236}">
                <a16:creationId xmlns:a16="http://schemas.microsoft.com/office/drawing/2014/main" id="{95D2D89A-D2B6-C92D-BDB4-84F58A67ECAA}"/>
              </a:ext>
            </a:extLst>
          </p:cNvPr>
          <p:cNvSpPr/>
          <p:nvPr/>
        </p:nvSpPr>
        <p:spPr>
          <a:xfrm>
            <a:off x="0" y="4874610"/>
            <a:ext cx="362456" cy="208514"/>
          </a:xfrm>
          <a:prstGeom prst="homePlate">
            <a:avLst/>
          </a:prstGeom>
          <a:solidFill>
            <a:srgbClr val="8B0000"/>
          </a:solidFill>
          <a:ln>
            <a:solidFill>
              <a:srgbClr val="8B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6443042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6B4412-B6D5-E000-F890-4AFAAE9D0340}"/>
            </a:ext>
          </a:extLst>
        </p:cNvPr>
        <p:cNvGrpSpPr/>
        <p:nvPr/>
      </p:nvGrpSpPr>
      <p:grpSpPr>
        <a:xfrm>
          <a:off x="0" y="0"/>
          <a:ext cx="0" cy="0"/>
          <a:chOff x="0" y="0"/>
          <a:chExt cx="0" cy="0"/>
        </a:xfrm>
      </p:grpSpPr>
      <p:sp>
        <p:nvSpPr>
          <p:cNvPr id="26" name="Rectangle 25">
            <a:extLst>
              <a:ext uri="{FF2B5EF4-FFF2-40B4-BE49-F238E27FC236}">
                <a16:creationId xmlns:a16="http://schemas.microsoft.com/office/drawing/2014/main" id="{B706C09D-773E-0B15-570F-FD3ECF3C90E5}"/>
              </a:ext>
            </a:extLst>
          </p:cNvPr>
          <p:cNvSpPr/>
          <p:nvPr/>
        </p:nvSpPr>
        <p:spPr>
          <a:xfrm>
            <a:off x="0" y="23649"/>
            <a:ext cx="12192000" cy="6834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 name="Image 2">
            <a:extLst>
              <a:ext uri="{FF2B5EF4-FFF2-40B4-BE49-F238E27FC236}">
                <a16:creationId xmlns:a16="http://schemas.microsoft.com/office/drawing/2014/main" id="{C77B6AE6-4278-0964-F56D-2E7F0E163B48}"/>
              </a:ext>
            </a:extLst>
          </p:cNvPr>
          <p:cNvPicPr>
            <a:picLocks noChangeAspect="1"/>
          </p:cNvPicPr>
          <p:nvPr/>
        </p:nvPicPr>
        <p:blipFill>
          <a:blip r:embed="rId3"/>
          <a:stretch>
            <a:fillRect/>
          </a:stretch>
        </p:blipFill>
        <p:spPr>
          <a:xfrm>
            <a:off x="1100137" y="-2093"/>
            <a:ext cx="9991725" cy="6836444"/>
          </a:xfrm>
          <a:prstGeom prst="rect">
            <a:avLst/>
          </a:prstGeom>
        </p:spPr>
      </p:pic>
    </p:spTree>
    <p:extLst>
      <p:ext uri="{BB962C8B-B14F-4D97-AF65-F5344CB8AC3E}">
        <p14:creationId xmlns:p14="http://schemas.microsoft.com/office/powerpoint/2010/main" val="415974898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F03BA6-F23F-337A-F2B2-F9AD9742C48D}"/>
            </a:ext>
          </a:extLst>
        </p:cNvPr>
        <p:cNvGrpSpPr/>
        <p:nvPr/>
      </p:nvGrpSpPr>
      <p:grpSpPr>
        <a:xfrm>
          <a:off x="0" y="0"/>
          <a:ext cx="0" cy="0"/>
          <a:chOff x="0" y="0"/>
          <a:chExt cx="0" cy="0"/>
        </a:xfrm>
      </p:grpSpPr>
      <p:sp>
        <p:nvSpPr>
          <p:cNvPr id="4" name="Titre 3">
            <a:extLst>
              <a:ext uri="{FF2B5EF4-FFF2-40B4-BE49-F238E27FC236}">
                <a16:creationId xmlns:a16="http://schemas.microsoft.com/office/drawing/2014/main" id="{471EDA09-8798-E784-5D89-556B3C5D6DA0}"/>
              </a:ext>
            </a:extLst>
          </p:cNvPr>
          <p:cNvSpPr>
            <a:spLocks noGrp="1"/>
          </p:cNvSpPr>
          <p:nvPr>
            <p:ph type="title"/>
          </p:nvPr>
        </p:nvSpPr>
        <p:spPr>
          <a:xfrm>
            <a:off x="429131" y="450098"/>
            <a:ext cx="11227599" cy="465726"/>
          </a:xfrm>
        </p:spPr>
        <p:txBody>
          <a:bodyPr/>
          <a:lstStyle/>
          <a:p>
            <a:pPr>
              <a:lnSpc>
                <a:spcPct val="120000"/>
              </a:lnSpc>
            </a:pPr>
            <a:r>
              <a:rPr lang="de-CH" noProof="0" dirty="0"/>
              <a:t>8. Fragen und Abschluss</a:t>
            </a:r>
          </a:p>
        </p:txBody>
      </p:sp>
      <p:pic>
        <p:nvPicPr>
          <p:cNvPr id="6" name="Image 5" descr="Une image contenant Police, Graphique, noir, logo&#10;&#10;Description générée automatiquement">
            <a:extLst>
              <a:ext uri="{FF2B5EF4-FFF2-40B4-BE49-F238E27FC236}">
                <a16:creationId xmlns:a16="http://schemas.microsoft.com/office/drawing/2014/main" id="{2803D8C3-CB17-814E-F233-154EFBE29F55}"/>
              </a:ext>
            </a:extLst>
          </p:cNvPr>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511642" y="5942175"/>
            <a:ext cx="974045" cy="410002"/>
          </a:xfrm>
          <a:prstGeom prst="rect">
            <a:avLst/>
          </a:prstGeom>
        </p:spPr>
      </p:pic>
      <p:sp>
        <p:nvSpPr>
          <p:cNvPr id="2" name="Espace réservé du texte 8">
            <a:extLst>
              <a:ext uri="{FF2B5EF4-FFF2-40B4-BE49-F238E27FC236}">
                <a16:creationId xmlns:a16="http://schemas.microsoft.com/office/drawing/2014/main" id="{22391B78-FACD-6612-57A6-5B68D5C36E6C}"/>
              </a:ext>
            </a:extLst>
          </p:cNvPr>
          <p:cNvSpPr txBox="1">
            <a:spLocks/>
          </p:cNvSpPr>
          <p:nvPr/>
        </p:nvSpPr>
        <p:spPr>
          <a:xfrm>
            <a:off x="511642" y="1217497"/>
            <a:ext cx="11227599" cy="4423005"/>
          </a:xfrm>
          <a:prstGeom prst="rect">
            <a:avLst/>
          </a:prstGeom>
        </p:spPr>
        <p:txBody>
          <a:bodyPr lIns="91440" tIns="45720" rIns="91440" bIns="45720" anchor="ct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5000"/>
              </a:lnSpc>
              <a:spcAft>
                <a:spcPts val="800"/>
              </a:spcAft>
              <a:buFont typeface="Arial" panose="020B0604020202020204" pitchFamily="34" charset="0"/>
              <a:buNone/>
              <a:tabLst>
                <a:tab pos="1620520" algn="l"/>
                <a:tab pos="1710690" algn="l"/>
              </a:tabLst>
            </a:pPr>
            <a:endParaRPr lang="de-CH" sz="1800" kern="100" noProof="0" dirty="0">
              <a:latin typeface="Aptos Display"/>
              <a:ea typeface="Aptos" panose="020B0004020202020204" pitchFamily="34" charset="0"/>
              <a:cs typeface="Times New Roman" panose="02020603050405020304" pitchFamily="18" charset="0"/>
            </a:endParaRPr>
          </a:p>
        </p:txBody>
      </p:sp>
      <p:sp>
        <p:nvSpPr>
          <p:cNvPr id="3" name="ZoneTexte 2">
            <a:extLst>
              <a:ext uri="{FF2B5EF4-FFF2-40B4-BE49-F238E27FC236}">
                <a16:creationId xmlns:a16="http://schemas.microsoft.com/office/drawing/2014/main" id="{2873C299-9928-0B50-4F4A-DA4E3153090E}"/>
              </a:ext>
            </a:extLst>
          </p:cNvPr>
          <p:cNvSpPr txBox="1"/>
          <p:nvPr/>
        </p:nvSpPr>
        <p:spPr>
          <a:xfrm>
            <a:off x="998664" y="2082001"/>
            <a:ext cx="10541162" cy="1901867"/>
          </a:xfrm>
          <a:prstGeom prst="rect">
            <a:avLst/>
          </a:prstGeom>
          <a:noFill/>
        </p:spPr>
        <p:txBody>
          <a:bodyPr wrap="square">
            <a:spAutoFit/>
          </a:bodyPr>
          <a:lstStyle/>
          <a:p>
            <a:pPr algn="ctr">
              <a:lnSpc>
                <a:spcPct val="107000"/>
              </a:lnSpc>
              <a:spcAft>
                <a:spcPts val="800"/>
              </a:spcAft>
            </a:pPr>
            <a:r>
              <a:rPr lang="de-CH" sz="11500" b="1" noProof="0" dirty="0">
                <a:solidFill>
                  <a:schemeClr val="tx1"/>
                </a:solidFill>
                <a:effectLst/>
                <a:latin typeface="Manrope" pitchFamily="2" charset="0"/>
                <a:ea typeface="Manrope"/>
                <a:cs typeface="Times New Roman" panose="02020603050405020304" pitchFamily="18" charset="0"/>
              </a:rPr>
              <a:t>? </a:t>
            </a:r>
          </a:p>
        </p:txBody>
      </p:sp>
      <p:pic>
        <p:nvPicPr>
          <p:cNvPr id="5" name="Picture 2" descr="Stiftung Papiliorama – Papiliorama">
            <a:extLst>
              <a:ext uri="{FF2B5EF4-FFF2-40B4-BE49-F238E27FC236}">
                <a16:creationId xmlns:a16="http://schemas.microsoft.com/office/drawing/2014/main" id="{67CFA9DB-F2C9-50FA-703E-69F3694FED70}"/>
              </a:ext>
            </a:extLst>
          </p:cNvPr>
          <p:cNvPicPr>
            <a:picLocks noChangeAspect="1" noChangeArrowheads="1"/>
          </p:cNvPicPr>
          <p:nvPr/>
        </p:nvPicPr>
        <p:blipFill rotWithShape="1">
          <a:blip r:embed="rId4" cstate="screen">
            <a:extLst>
              <a:ext uri="{28A0092B-C50C-407E-A947-70E740481C1C}">
                <a14:useLocalDpi xmlns:a14="http://schemas.microsoft.com/office/drawing/2010/main" val="0"/>
              </a:ext>
            </a:extLst>
          </a:blip>
          <a:srcRect t="13568" r="75784" b="16073"/>
          <a:stretch/>
        </p:blipFill>
        <p:spPr bwMode="auto">
          <a:xfrm>
            <a:off x="511642" y="6352177"/>
            <a:ext cx="256743" cy="377206"/>
          </a:xfrm>
          <a:prstGeom prst="rect">
            <a:avLst/>
          </a:prstGeom>
          <a:noFill/>
          <a:extLst>
            <a:ext uri="{909E8E84-426E-40DD-AFC4-6F175D3DCCD1}">
              <a14:hiddenFill xmlns:a14="http://schemas.microsoft.com/office/drawing/2010/main">
                <a:solidFill>
                  <a:srgbClr val="FFFFFF"/>
                </a:solidFill>
              </a14:hiddenFill>
            </a:ext>
          </a:extLst>
        </p:spPr>
      </p:pic>
      <p:sp>
        <p:nvSpPr>
          <p:cNvPr id="7" name="Bulle narrative : rectangle à coins arrondis 6">
            <a:extLst>
              <a:ext uri="{FF2B5EF4-FFF2-40B4-BE49-F238E27FC236}">
                <a16:creationId xmlns:a16="http://schemas.microsoft.com/office/drawing/2014/main" id="{E5462D90-6978-F136-101C-66794D5970CE}"/>
              </a:ext>
            </a:extLst>
          </p:cNvPr>
          <p:cNvSpPr/>
          <p:nvPr/>
        </p:nvSpPr>
        <p:spPr>
          <a:xfrm>
            <a:off x="3677516" y="1671641"/>
            <a:ext cx="4895850" cy="2722585"/>
          </a:xfrm>
          <a:prstGeom prst="wedgeRoundRectCallou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CH" noProof="0" dirty="0"/>
          </a:p>
        </p:txBody>
      </p:sp>
    </p:spTree>
    <p:extLst>
      <p:ext uri="{BB962C8B-B14F-4D97-AF65-F5344CB8AC3E}">
        <p14:creationId xmlns:p14="http://schemas.microsoft.com/office/powerpoint/2010/main" val="59316322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Espace réservé du texte 8">
            <a:extLst>
              <a:ext uri="{FF2B5EF4-FFF2-40B4-BE49-F238E27FC236}">
                <a16:creationId xmlns:a16="http://schemas.microsoft.com/office/drawing/2014/main" id="{B6A60F30-E4D4-4DBA-0566-DCB6B739CEB5}"/>
              </a:ext>
            </a:extLst>
          </p:cNvPr>
          <p:cNvSpPr>
            <a:spLocks noGrp="1"/>
          </p:cNvSpPr>
          <p:nvPr>
            <p:ph type="body" sz="quarter" idx="13"/>
          </p:nvPr>
        </p:nvSpPr>
        <p:spPr>
          <a:xfrm>
            <a:off x="2825853" y="-711131"/>
            <a:ext cx="6343650" cy="3312524"/>
          </a:xfrm>
        </p:spPr>
        <p:txBody>
          <a:bodyPr>
            <a:normAutofit/>
          </a:bodyPr>
          <a:lstStyle/>
          <a:p>
            <a:pPr marL="0" indent="0" algn="ctr">
              <a:buNone/>
            </a:pPr>
            <a:r>
              <a:rPr lang="de-CH" sz="2800" noProof="0" dirty="0">
                <a:latin typeface="Manrope ExtraBold" pitchFamily="2" charset="0"/>
              </a:rPr>
              <a:t>Vielen Dank für Ihre Teilnahme! </a:t>
            </a:r>
          </a:p>
        </p:txBody>
      </p:sp>
      <p:pic>
        <p:nvPicPr>
          <p:cNvPr id="2" name="Image 1" descr="Une image contenant silhouette, panorama, noir et blanc, ciel&#10;&#10;Description générée automatiquement">
            <a:extLst>
              <a:ext uri="{FF2B5EF4-FFF2-40B4-BE49-F238E27FC236}">
                <a16:creationId xmlns:a16="http://schemas.microsoft.com/office/drawing/2014/main" id="{46437D3B-1D11-0E56-99D1-8EC5C703EE3E}"/>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1" y="5263019"/>
            <a:ext cx="12191999" cy="1594981"/>
          </a:xfrm>
          <a:prstGeom prst="rect">
            <a:avLst/>
          </a:prstGeom>
        </p:spPr>
      </p:pic>
      <p:sp>
        <p:nvSpPr>
          <p:cNvPr id="3" name="ZoneTexte 2">
            <a:extLst>
              <a:ext uri="{FF2B5EF4-FFF2-40B4-BE49-F238E27FC236}">
                <a16:creationId xmlns:a16="http://schemas.microsoft.com/office/drawing/2014/main" id="{AC4D32AA-B6F3-99E5-4EB7-FC63E8462087}"/>
              </a:ext>
            </a:extLst>
          </p:cNvPr>
          <p:cNvSpPr txBox="1"/>
          <p:nvPr/>
        </p:nvSpPr>
        <p:spPr>
          <a:xfrm>
            <a:off x="1320079" y="2790522"/>
            <a:ext cx="6479458" cy="730969"/>
          </a:xfrm>
          <a:prstGeom prst="rect">
            <a:avLst/>
          </a:prstGeom>
        </p:spPr>
        <p:txBody>
          <a:bodyPr vert="horz" wrap="square" lIns="0" tIns="0" rIns="0" bIns="0" rtlCol="0">
            <a:spAutoFit/>
          </a:bodyPr>
          <a:lstStyle/>
          <a:p>
            <a:pPr>
              <a:lnSpc>
                <a:spcPts val="1900"/>
              </a:lnSpc>
              <a:spcAft>
                <a:spcPts val="600"/>
              </a:spcAft>
              <a:buClr>
                <a:srgbClr val="074EA1"/>
              </a:buClr>
            </a:pPr>
            <a:r>
              <a:rPr lang="de-CH" sz="1600" b="1" noProof="0" dirty="0"/>
              <a:t>Ihr Feedback ist uns wichtig!</a:t>
            </a:r>
            <a:br>
              <a:rPr lang="de-CH" sz="1600" noProof="0" dirty="0"/>
            </a:br>
            <a:r>
              <a:rPr lang="de-CH" sz="1600" noProof="0" dirty="0"/>
              <a:t>Vielen Dank, dass Sie sich kurz Zeit nehmen, um unsere Zufriedenheitsumfrage durch Scannen des QR-Codes auszufüllen.</a:t>
            </a:r>
          </a:p>
        </p:txBody>
      </p:sp>
      <p:pic>
        <p:nvPicPr>
          <p:cNvPr id="4" name="Image 3">
            <a:extLst>
              <a:ext uri="{FF2B5EF4-FFF2-40B4-BE49-F238E27FC236}">
                <a16:creationId xmlns:a16="http://schemas.microsoft.com/office/drawing/2014/main" id="{7A28FDDA-C19E-8CAB-97D2-AAA84B54CCD6}"/>
              </a:ext>
            </a:extLst>
          </p:cNvPr>
          <p:cNvPicPr>
            <a:picLocks noChangeAspect="1"/>
          </p:cNvPicPr>
          <p:nvPr/>
        </p:nvPicPr>
        <p:blipFill>
          <a:blip r:embed="rId3"/>
          <a:stretch>
            <a:fillRect/>
          </a:stretch>
        </p:blipFill>
        <p:spPr>
          <a:xfrm>
            <a:off x="8328731" y="2172452"/>
            <a:ext cx="1681543" cy="1759754"/>
          </a:xfrm>
          <a:prstGeom prst="rect">
            <a:avLst/>
          </a:prstGeom>
        </p:spPr>
      </p:pic>
    </p:spTree>
    <p:extLst>
      <p:ext uri="{BB962C8B-B14F-4D97-AF65-F5344CB8AC3E}">
        <p14:creationId xmlns:p14="http://schemas.microsoft.com/office/powerpoint/2010/main" val="6308595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44B2F4-BF80-0A45-0653-063C448269D3}"/>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4DDEFC8-B054-49CB-52B8-40684F094BDB}"/>
              </a:ext>
            </a:extLst>
          </p:cNvPr>
          <p:cNvSpPr/>
          <p:nvPr/>
        </p:nvSpPr>
        <p:spPr>
          <a:xfrm>
            <a:off x="0" y="0"/>
            <a:ext cx="12192000"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6" name="Image 5">
            <a:extLst>
              <a:ext uri="{FF2B5EF4-FFF2-40B4-BE49-F238E27FC236}">
                <a16:creationId xmlns:a16="http://schemas.microsoft.com/office/drawing/2014/main" id="{E3A5A436-D7EB-AC2D-0A20-5DF49D61E5B8}"/>
              </a:ext>
            </a:extLst>
          </p:cNvPr>
          <p:cNvPicPr>
            <a:picLocks noChangeAspect="1"/>
          </p:cNvPicPr>
          <p:nvPr/>
        </p:nvPicPr>
        <p:blipFill>
          <a:blip r:embed="rId3"/>
          <a:stretch>
            <a:fillRect/>
          </a:stretch>
        </p:blipFill>
        <p:spPr>
          <a:xfrm>
            <a:off x="-1" y="0"/>
            <a:ext cx="12192000" cy="6144108"/>
          </a:xfrm>
          <a:prstGeom prst="rect">
            <a:avLst/>
          </a:prstGeom>
        </p:spPr>
      </p:pic>
    </p:spTree>
    <p:extLst>
      <p:ext uri="{BB962C8B-B14F-4D97-AF65-F5344CB8AC3E}">
        <p14:creationId xmlns:p14="http://schemas.microsoft.com/office/powerpoint/2010/main" val="23878036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BD09939-CB43-022D-E198-41A1818A9F99}"/>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598C8122-2596-CB8E-FD40-7CE0EE4B568B}"/>
              </a:ext>
            </a:extLst>
          </p:cNvPr>
          <p:cNvSpPr/>
          <p:nvPr/>
        </p:nvSpPr>
        <p:spPr>
          <a:xfrm>
            <a:off x="0" y="-4271"/>
            <a:ext cx="12192000" cy="6834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3" name="Image 2">
            <a:extLst>
              <a:ext uri="{FF2B5EF4-FFF2-40B4-BE49-F238E27FC236}">
                <a16:creationId xmlns:a16="http://schemas.microsoft.com/office/drawing/2014/main" id="{2652DE09-D994-32EF-CF9E-F3BC4AC9DB1F}"/>
              </a:ext>
            </a:extLst>
          </p:cNvPr>
          <p:cNvPicPr>
            <a:picLocks noChangeAspect="1"/>
          </p:cNvPicPr>
          <p:nvPr/>
        </p:nvPicPr>
        <p:blipFill>
          <a:blip r:embed="rId3"/>
          <a:stretch>
            <a:fillRect/>
          </a:stretch>
        </p:blipFill>
        <p:spPr>
          <a:xfrm>
            <a:off x="885825" y="-10644"/>
            <a:ext cx="10462880" cy="6868644"/>
          </a:xfrm>
          <a:prstGeom prst="rect">
            <a:avLst/>
          </a:prstGeom>
        </p:spPr>
      </p:pic>
    </p:spTree>
    <p:extLst>
      <p:ext uri="{BB962C8B-B14F-4D97-AF65-F5344CB8AC3E}">
        <p14:creationId xmlns:p14="http://schemas.microsoft.com/office/powerpoint/2010/main" val="11351301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E0B224-1B7E-1F11-E256-1F99FC038D0B}"/>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2AE90597-3343-85D8-648C-650D514D5747}"/>
              </a:ext>
            </a:extLst>
          </p:cNvPr>
          <p:cNvSpPr/>
          <p:nvPr/>
        </p:nvSpPr>
        <p:spPr>
          <a:xfrm>
            <a:off x="0" y="-4271"/>
            <a:ext cx="12192000" cy="6834351"/>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pic>
        <p:nvPicPr>
          <p:cNvPr id="6" name="Image 5">
            <a:extLst>
              <a:ext uri="{FF2B5EF4-FFF2-40B4-BE49-F238E27FC236}">
                <a16:creationId xmlns:a16="http://schemas.microsoft.com/office/drawing/2014/main" id="{D0697820-97DF-3314-5517-E15AC469E891}"/>
              </a:ext>
            </a:extLst>
          </p:cNvPr>
          <p:cNvPicPr>
            <a:picLocks noChangeAspect="1"/>
          </p:cNvPicPr>
          <p:nvPr/>
        </p:nvPicPr>
        <p:blipFill>
          <a:blip r:embed="rId3"/>
          <a:stretch>
            <a:fillRect/>
          </a:stretch>
        </p:blipFill>
        <p:spPr>
          <a:xfrm>
            <a:off x="385014" y="0"/>
            <a:ext cx="11421972" cy="6862272"/>
          </a:xfrm>
          <a:prstGeom prst="rect">
            <a:avLst/>
          </a:prstGeom>
        </p:spPr>
      </p:pic>
      <p:sp>
        <p:nvSpPr>
          <p:cNvPr id="5" name="ZoneTexte 4">
            <a:extLst>
              <a:ext uri="{FF2B5EF4-FFF2-40B4-BE49-F238E27FC236}">
                <a16:creationId xmlns:a16="http://schemas.microsoft.com/office/drawing/2014/main" id="{B8A051BF-4BCB-1902-FD6F-C28ABF42B051}"/>
              </a:ext>
            </a:extLst>
          </p:cNvPr>
          <p:cNvSpPr txBox="1"/>
          <p:nvPr/>
        </p:nvSpPr>
        <p:spPr>
          <a:xfrm>
            <a:off x="8677275" y="813718"/>
            <a:ext cx="2933700" cy="1384995"/>
          </a:xfrm>
          <a:prstGeom prst="rect">
            <a:avLst/>
          </a:prstGeom>
          <a:solidFill>
            <a:schemeClr val="bg1"/>
          </a:solidFill>
        </p:spPr>
        <p:txBody>
          <a:bodyPr wrap="square" rtlCol="0">
            <a:spAutoFit/>
          </a:bodyPr>
          <a:lstStyle/>
          <a:p>
            <a:r>
              <a:rPr lang="de-DE" sz="1400" i="1" dirty="0">
                <a:latin typeface="Manrope" pitchFamily="2" charset="0"/>
              </a:rPr>
              <a:t>Erhalt eines Login-Links (7 Tage auf demselben Computer und </a:t>
            </a:r>
            <a:r>
              <a:rPr lang="de-DE" sz="1400" i="1" dirty="0" err="1">
                <a:latin typeface="Manrope" pitchFamily="2" charset="0"/>
              </a:rPr>
              <a:t>imselben</a:t>
            </a:r>
            <a:r>
              <a:rPr lang="de-DE" sz="1400" i="1" dirty="0">
                <a:latin typeface="Manrope" pitchFamily="2" charset="0"/>
              </a:rPr>
              <a:t> Browser)</a:t>
            </a:r>
          </a:p>
          <a:p>
            <a:r>
              <a:rPr lang="de-DE" sz="1400" i="1" dirty="0">
                <a:latin typeface="Manrope" pitchFamily="2" charset="0"/>
              </a:rPr>
              <a:t>Nur mit einer E-Mail-Adresse der Gemeinde oder eines Gemeindeverbands</a:t>
            </a:r>
          </a:p>
        </p:txBody>
      </p:sp>
      <p:sp>
        <p:nvSpPr>
          <p:cNvPr id="4" name="Flèche : droite 3">
            <a:extLst>
              <a:ext uri="{FF2B5EF4-FFF2-40B4-BE49-F238E27FC236}">
                <a16:creationId xmlns:a16="http://schemas.microsoft.com/office/drawing/2014/main" id="{561F9E37-EA3A-172E-631A-CAF7F19ED118}"/>
              </a:ext>
            </a:extLst>
          </p:cNvPr>
          <p:cNvSpPr/>
          <p:nvPr/>
        </p:nvSpPr>
        <p:spPr>
          <a:xfrm rot="13283915">
            <a:off x="9879475" y="256078"/>
            <a:ext cx="886146" cy="450133"/>
          </a:xfrm>
          <a:prstGeom prst="rightArrow">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CH"/>
          </a:p>
        </p:txBody>
      </p:sp>
    </p:spTree>
    <p:extLst>
      <p:ext uri="{BB962C8B-B14F-4D97-AF65-F5344CB8AC3E}">
        <p14:creationId xmlns:p14="http://schemas.microsoft.com/office/powerpoint/2010/main" val="1694936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6C0DFC-2019-EABD-B9B9-2D6B6AC22068}"/>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96507D76-DE9C-AA00-D8FE-AA27693F9205}"/>
              </a:ext>
            </a:extLst>
          </p:cNvPr>
          <p:cNvSpPr>
            <a:spLocks noGrp="1"/>
          </p:cNvSpPr>
          <p:nvPr>
            <p:ph type="title"/>
          </p:nvPr>
        </p:nvSpPr>
        <p:spPr>
          <a:xfrm>
            <a:off x="429131" y="430220"/>
            <a:ext cx="11227599" cy="691866"/>
          </a:xfrm>
        </p:spPr>
        <p:txBody>
          <a:bodyPr>
            <a:noAutofit/>
          </a:bodyPr>
          <a:lstStyle/>
          <a:p>
            <a:r>
              <a:rPr lang="fr-CH" dirty="0" err="1">
                <a:cs typeface="Arial" panose="020B0604020202020204" pitchFamily="34" charset="0"/>
              </a:rPr>
              <a:t>Kommende</a:t>
            </a:r>
            <a:r>
              <a:rPr lang="fr-CH" dirty="0">
                <a:cs typeface="Arial" panose="020B0604020202020204" pitchFamily="34" charset="0"/>
              </a:rPr>
              <a:t> </a:t>
            </a:r>
            <a:r>
              <a:rPr lang="fr-CH" dirty="0" err="1">
                <a:cs typeface="Arial" panose="020B0604020202020204" pitchFamily="34" charset="0"/>
              </a:rPr>
              <a:t>Schulungen</a:t>
            </a:r>
            <a:endParaRPr lang="fr-CH" dirty="0">
              <a:cs typeface="Arial" panose="020B0604020202020204" pitchFamily="34" charset="0"/>
            </a:endParaRPr>
          </a:p>
        </p:txBody>
      </p:sp>
      <p:sp>
        <p:nvSpPr>
          <p:cNvPr id="4" name="ZoneTexte 3">
            <a:extLst>
              <a:ext uri="{FF2B5EF4-FFF2-40B4-BE49-F238E27FC236}">
                <a16:creationId xmlns:a16="http://schemas.microsoft.com/office/drawing/2014/main" id="{07EE4FFB-82FD-1F8D-2E71-50B36D7320B5}"/>
              </a:ext>
            </a:extLst>
          </p:cNvPr>
          <p:cNvSpPr txBox="1"/>
          <p:nvPr/>
        </p:nvSpPr>
        <p:spPr>
          <a:xfrm>
            <a:off x="429131" y="1158322"/>
            <a:ext cx="11121460" cy="3285515"/>
          </a:xfrm>
          <a:prstGeom prst="rect">
            <a:avLst/>
          </a:prstGeom>
          <a:noFill/>
        </p:spPr>
        <p:txBody>
          <a:bodyPr wrap="square">
            <a:spAutoFit/>
          </a:bodyPr>
          <a:lstStyle/>
          <a:p>
            <a:pPr algn="l">
              <a:spcAft>
                <a:spcPts val="500"/>
              </a:spcAft>
              <a:buNone/>
            </a:pPr>
            <a:r>
              <a:rPr lang="de-DE" sz="1400" b="0" i="0" dirty="0">
                <a:solidFill>
                  <a:srgbClr val="000000"/>
                </a:solidFill>
                <a:effectLst/>
                <a:latin typeface="Manrope" pitchFamily="2" charset="0"/>
              </a:rPr>
              <a:t>Der FGV organisiert in Zusammenarbeit mit der </a:t>
            </a:r>
            <a:r>
              <a:rPr lang="de-DE" sz="1400" b="0" i="0" dirty="0" err="1">
                <a:solidFill>
                  <a:srgbClr val="000000"/>
                </a:solidFill>
                <a:effectLst/>
                <a:latin typeface="Manrope" pitchFamily="2" charset="0"/>
              </a:rPr>
              <a:t>Oberamtpersonenkonferenz</a:t>
            </a:r>
            <a:r>
              <a:rPr lang="de-DE" sz="1400" b="0" i="0" dirty="0">
                <a:solidFill>
                  <a:srgbClr val="000000"/>
                </a:solidFill>
                <a:effectLst/>
                <a:latin typeface="Manrope" pitchFamily="2" charset="0"/>
              </a:rPr>
              <a:t>, dem Gemeindeamt und </a:t>
            </a:r>
            <a:r>
              <a:rPr lang="de-DE" sz="1400" b="0" i="0">
                <a:solidFill>
                  <a:srgbClr val="000000"/>
                </a:solidFill>
                <a:effectLst/>
                <a:latin typeface="Manrope" pitchFamily="2" charset="0"/>
              </a:rPr>
              <a:t>den Ämter</a:t>
            </a:r>
            <a:r>
              <a:rPr lang="de-DE" sz="1400">
                <a:solidFill>
                  <a:srgbClr val="000000"/>
                </a:solidFill>
                <a:latin typeface="Manrope" pitchFamily="2" charset="0"/>
              </a:rPr>
              <a:t>n</a:t>
            </a:r>
            <a:r>
              <a:rPr lang="de-DE" sz="1400" b="0" i="0">
                <a:solidFill>
                  <a:srgbClr val="000000"/>
                </a:solidFill>
                <a:effectLst/>
                <a:latin typeface="Manrope" pitchFamily="2" charset="0"/>
              </a:rPr>
              <a:t> </a:t>
            </a:r>
            <a:r>
              <a:rPr lang="de-DE" sz="1400" b="0" i="0" dirty="0">
                <a:solidFill>
                  <a:srgbClr val="000000"/>
                </a:solidFill>
                <a:effectLst/>
                <a:latin typeface="Manrope" pitchFamily="2" charset="0"/>
              </a:rPr>
              <a:t>der Kantonsverwaltung Schulungen für Gemeindevertreterinnen und Gemeindevertreter.</a:t>
            </a:r>
          </a:p>
          <a:p>
            <a:pPr algn="l">
              <a:spcAft>
                <a:spcPts val="500"/>
              </a:spcAft>
              <a:buNone/>
            </a:pPr>
            <a:endParaRPr lang="fr-CH" sz="1400" b="0" i="0" dirty="0">
              <a:solidFill>
                <a:srgbClr val="242424"/>
              </a:solidFill>
              <a:effectLst/>
              <a:latin typeface="Manrope" pitchFamily="2" charset="0"/>
            </a:endParaRPr>
          </a:p>
          <a:p>
            <a:pPr algn="ctr">
              <a:spcAft>
                <a:spcPts val="500"/>
              </a:spcAft>
            </a:pPr>
            <a:r>
              <a:rPr lang="fr-CH" sz="1600" dirty="0"/>
              <a:t>👉 </a:t>
            </a:r>
            <a:r>
              <a:rPr lang="fr-CH" sz="1600" b="1" dirty="0">
                <a:solidFill>
                  <a:schemeClr val="accent1"/>
                </a:solidFill>
                <a:latin typeface="Manrope" pitchFamily="2" charset="0"/>
                <a:hlinkClick r:id="rId3"/>
              </a:rPr>
              <a:t>https://acf-fgv.ch/de/formations/</a:t>
            </a:r>
            <a:endParaRPr lang="fr-CH" sz="1600" b="1" dirty="0">
              <a:solidFill>
                <a:schemeClr val="accent1"/>
              </a:solidFill>
              <a:latin typeface="Manrope" pitchFamily="2" charset="0"/>
            </a:endParaRPr>
          </a:p>
          <a:p>
            <a:pPr algn="ctr">
              <a:spcAft>
                <a:spcPts val="500"/>
              </a:spcAft>
            </a:pPr>
            <a:endParaRPr lang="fr-CH" sz="1400" dirty="0">
              <a:solidFill>
                <a:srgbClr val="242424"/>
              </a:solidFill>
              <a:latin typeface="Manrope" pitchFamily="2" charset="0"/>
            </a:endParaRPr>
          </a:p>
          <a:p>
            <a:pPr marL="285750" indent="-285750" algn="l">
              <a:spcAft>
                <a:spcPts val="500"/>
              </a:spcAft>
              <a:buFont typeface="Arial" panose="020B0604020202020204" pitchFamily="34" charset="0"/>
              <a:buChar char="•"/>
            </a:pPr>
            <a:r>
              <a:rPr lang="de-DE" sz="1400" b="1" dirty="0">
                <a:solidFill>
                  <a:srgbClr val="242424"/>
                </a:solidFill>
                <a:latin typeface="Manrope" pitchFamily="2" charset="0"/>
              </a:rPr>
              <a:t>Mai &amp; Juni: </a:t>
            </a:r>
            <a:r>
              <a:rPr lang="de-DE" sz="1400" dirty="0">
                <a:solidFill>
                  <a:srgbClr val="242424"/>
                </a:solidFill>
                <a:latin typeface="Manrope" pitchFamily="2" charset="0"/>
              </a:rPr>
              <a:t>Einführung für Gemeindevorsteher und -präsidenten, Einführung für Gemeinderäte, Einführung für Mitglieder des Generalrats.</a:t>
            </a:r>
          </a:p>
          <a:p>
            <a:pPr marL="285750" indent="-285750" algn="l">
              <a:spcAft>
                <a:spcPts val="500"/>
              </a:spcAft>
              <a:buFont typeface="Arial" panose="020B0604020202020204" pitchFamily="34" charset="0"/>
              <a:buChar char="•"/>
            </a:pPr>
            <a:endParaRPr lang="fr-CH" sz="1400" dirty="0">
              <a:solidFill>
                <a:srgbClr val="242424"/>
              </a:solidFill>
              <a:latin typeface="Manrope" pitchFamily="2" charset="0"/>
            </a:endParaRPr>
          </a:p>
          <a:p>
            <a:pPr marL="285750" indent="-285750" algn="l">
              <a:spcAft>
                <a:spcPts val="500"/>
              </a:spcAft>
              <a:buFont typeface="Arial" panose="020B0604020202020204" pitchFamily="34" charset="0"/>
              <a:buChar char="•"/>
            </a:pPr>
            <a:r>
              <a:rPr lang="fr-CH" sz="1400" b="1" dirty="0">
                <a:solidFill>
                  <a:srgbClr val="242424"/>
                </a:solidFill>
                <a:latin typeface="Manrope" pitchFamily="2" charset="0"/>
              </a:rPr>
              <a:t>Ende August – Anfang Oktober </a:t>
            </a:r>
            <a:r>
              <a:rPr lang="fr-CH" sz="1400" dirty="0">
                <a:solidFill>
                  <a:srgbClr val="242424"/>
                </a:solidFill>
                <a:latin typeface="Manrope" pitchFamily="2" charset="0"/>
              </a:rPr>
              <a:t>:</a:t>
            </a:r>
          </a:p>
          <a:p>
            <a:pPr algn="l">
              <a:spcAft>
                <a:spcPts val="500"/>
              </a:spcAft>
            </a:pPr>
            <a:endParaRPr lang="fr-CH" sz="1400" dirty="0">
              <a:solidFill>
                <a:srgbClr val="242424"/>
              </a:solidFill>
              <a:latin typeface="Manrope" pitchFamily="2" charset="0"/>
            </a:endParaRPr>
          </a:p>
          <a:p>
            <a:pPr marL="285750" indent="-285750" algn="l">
              <a:spcAft>
                <a:spcPts val="500"/>
              </a:spcAft>
              <a:buFont typeface="Arial" panose="020B0604020202020204" pitchFamily="34" charset="0"/>
              <a:buChar char="•"/>
            </a:pPr>
            <a:endParaRPr lang="fr-CH" sz="1400" dirty="0">
              <a:solidFill>
                <a:srgbClr val="242424"/>
              </a:solidFill>
              <a:latin typeface="Manrope" pitchFamily="2" charset="0"/>
            </a:endParaRPr>
          </a:p>
          <a:p>
            <a:pPr marL="285750" indent="-285750" algn="l">
              <a:spcAft>
                <a:spcPts val="500"/>
              </a:spcAft>
              <a:buFont typeface="Arial" panose="020B0604020202020204" pitchFamily="34" charset="0"/>
              <a:buChar char="•"/>
            </a:pPr>
            <a:endParaRPr lang="fr-CH" sz="1400" dirty="0">
              <a:solidFill>
                <a:srgbClr val="242424"/>
              </a:solidFill>
              <a:latin typeface="Manrope" pitchFamily="2" charset="0"/>
            </a:endParaRPr>
          </a:p>
        </p:txBody>
      </p:sp>
      <p:pic>
        <p:nvPicPr>
          <p:cNvPr id="5" name="Image 4">
            <a:extLst>
              <a:ext uri="{FF2B5EF4-FFF2-40B4-BE49-F238E27FC236}">
                <a16:creationId xmlns:a16="http://schemas.microsoft.com/office/drawing/2014/main" id="{A09FFBDC-E1F7-DBD5-D6AE-7B27C6DD4C03}"/>
              </a:ext>
            </a:extLst>
          </p:cNvPr>
          <p:cNvPicPr>
            <a:picLocks noChangeAspect="1"/>
          </p:cNvPicPr>
          <p:nvPr/>
        </p:nvPicPr>
        <p:blipFill>
          <a:blip r:embed="rId4"/>
          <a:stretch>
            <a:fillRect/>
          </a:stretch>
        </p:blipFill>
        <p:spPr>
          <a:xfrm>
            <a:off x="3821372" y="2974674"/>
            <a:ext cx="7680015" cy="3132699"/>
          </a:xfrm>
          <a:prstGeom prst="rect">
            <a:avLst/>
          </a:prstGeom>
        </p:spPr>
      </p:pic>
    </p:spTree>
    <p:extLst>
      <p:ext uri="{BB962C8B-B14F-4D97-AF65-F5344CB8AC3E}">
        <p14:creationId xmlns:p14="http://schemas.microsoft.com/office/powerpoint/2010/main" val="586609812"/>
      </p:ext>
    </p:extLst>
  </p:cSld>
  <p:clrMapOvr>
    <a:masterClrMapping/>
  </p:clrMapOvr>
</p:sld>
</file>

<file path=ppt/theme/theme1.xml><?xml version="1.0" encoding="utf-8"?>
<a:theme xmlns:a="http://schemas.openxmlformats.org/drawingml/2006/main" name="Titre de la présentatio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c3a6a09f-93f6-4cf0-8bda-9cbec7cb5d0e">
      <UserInfo>
        <DisplayName>Gagnaux-Morel Danielle</DisplayName>
        <AccountId>6</AccountId>
        <AccountType/>
      </UserInfo>
    </SharedWithUsers>
    <TaxCatchAll xmlns="c3a6a09f-93f6-4cf0-8bda-9cbec7cb5d0e" xsi:nil="true"/>
    <lcf76f155ced4ddcb4097134ff3c332f xmlns="8b4d73ce-a43f-4a6b-b590-2779b08ddbdc">
      <Terms xmlns="http://schemas.microsoft.com/office/infopath/2007/PartnerControls"/>
    </lcf76f155ced4ddcb4097134ff3c332f>
    <_Flow_SignoffStatus xmlns="8b4d73ce-a43f-4a6b-b590-2779b08ddbdc"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E123963FBF618641AED86739A3AEAB7E" ma:contentTypeVersion="20" ma:contentTypeDescription="Crée un document." ma:contentTypeScope="" ma:versionID="6196acce77552a6ad792e7fd4c8790b6">
  <xsd:schema xmlns:xsd="http://www.w3.org/2001/XMLSchema" xmlns:xs="http://www.w3.org/2001/XMLSchema" xmlns:p="http://schemas.microsoft.com/office/2006/metadata/properties" xmlns:ns2="8b4d73ce-a43f-4a6b-b590-2779b08ddbdc" xmlns:ns3="c3a6a09f-93f6-4cf0-8bda-9cbec7cb5d0e" targetNamespace="http://schemas.microsoft.com/office/2006/metadata/properties" ma:root="true" ma:fieldsID="56d1fc31095dfd80e1bab03b17e87d17" ns2:_="" ns3:_="">
    <xsd:import namespace="8b4d73ce-a43f-4a6b-b590-2779b08ddbdc"/>
    <xsd:import namespace="c3a6a09f-93f6-4cf0-8bda-9cbec7cb5d0e"/>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MediaServiceOCR"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_Flow_SignoffStatu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b4d73ce-a43f-4a6b-b590-2779b08ddbd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AutoKeyPoints" ma:index="14" nillable="true" ma:displayName="MediaServiceAutoKeyPoints" ma:hidden="true" ma:internalName="MediaServiceAutoKeyPoints" ma:readOnly="true">
      <xsd:simpleType>
        <xsd:restriction base="dms:Note"/>
      </xsd:simpleType>
    </xsd:element>
    <xsd:element name="MediaServiceKeyPoints" ma:index="15" nillable="true" ma:displayName="KeyPoints" ma:internalName="MediaServiceKeyPoints" ma:readOnly="true">
      <xsd:simpleType>
        <xsd:restriction base="dms:Note">
          <xsd:maxLength value="255"/>
        </xsd:restriction>
      </xsd:simpleType>
    </xsd:element>
    <xsd:element name="MediaLengthInSeconds" ma:index="16" nillable="true" ma:displayName="MediaLengthInSeconds" ma:hidden="true" ma:internalName="MediaLengthInSeconds" ma:readOnly="true">
      <xsd:simpleType>
        <xsd:restriction base="dms:Unknown"/>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alises d’images" ma:readOnly="false" ma:fieldId="{5cf76f15-5ced-4ddc-b409-7134ff3c332f}" ma:taxonomyMulti="true" ma:sspId="aa35d0ec-8783-495b-88e1-95c45ca37f1a"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_Flow_SignoffStatus" ma:index="26" nillable="true" ma:displayName="État de validation" ma:internalName="_x00c9_tat_x0020_de_x0020_validation">
      <xsd:simpleType>
        <xsd:restriction base="dms:Text"/>
      </xsd:simpleType>
    </xsd:element>
    <xsd:element name="MediaServiceBillingMetadata" ma:index="27"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c3a6a09f-93f6-4cf0-8bda-9cbec7cb5d0e" elementFormDefault="qualified">
    <xsd:import namespace="http://schemas.microsoft.com/office/2006/documentManagement/types"/>
    <xsd:import namespace="http://schemas.microsoft.com/office/infopath/2007/PartnerControls"/>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element name="TaxCatchAll" ma:index="23" nillable="true" ma:displayName="Taxonomy Catch All Column" ma:hidden="true" ma:list="{e3ba06c3-6970-4bed-8693-d4bd14b33e47}" ma:internalName="TaxCatchAll" ma:showField="CatchAllData" ma:web="c3a6a09f-93f6-4cf0-8bda-9cbec7cb5d0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A38E079-010A-4E81-98BE-45A1E3A7797D}">
  <ds:schemaRefs>
    <ds:schemaRef ds:uri="http://schemas.microsoft.com/sharepoint/v3/contenttype/forms"/>
  </ds:schemaRefs>
</ds:datastoreItem>
</file>

<file path=customXml/itemProps2.xml><?xml version="1.0" encoding="utf-8"?>
<ds:datastoreItem xmlns:ds="http://schemas.openxmlformats.org/officeDocument/2006/customXml" ds:itemID="{73C9CC14-D7A0-48B7-9ED6-B8130AB9C049}">
  <ds:schemaRefs>
    <ds:schemaRef ds:uri="8b4d73ce-a43f-4a6b-b590-2779b08ddbdc"/>
    <ds:schemaRef ds:uri="c3a6a09f-93f6-4cf0-8bda-9cbec7cb5d0e"/>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9DB864F9-ADF3-4A38-BC4A-F16835FA84CE}">
  <ds:schemaRefs>
    <ds:schemaRef ds:uri="8b4d73ce-a43f-4a6b-b590-2779b08ddbdc"/>
    <ds:schemaRef ds:uri="c3a6a09f-93f6-4cf0-8bda-9cbec7cb5d0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0</TotalTime>
  <Words>3947</Words>
  <Application>Microsoft Office PowerPoint</Application>
  <PresentationFormat>Grand écran</PresentationFormat>
  <Paragraphs>524</Paragraphs>
  <Slides>51</Slides>
  <Notes>50</Notes>
  <HiddenSlides>0</HiddenSlides>
  <MMClips>0</MMClips>
  <ScaleCrop>false</ScaleCrop>
  <HeadingPairs>
    <vt:vector size="6" baseType="variant">
      <vt:variant>
        <vt:lpstr>Polices utilisées</vt:lpstr>
      </vt:variant>
      <vt:variant>
        <vt:i4>8</vt:i4>
      </vt:variant>
      <vt:variant>
        <vt:lpstr>Thème</vt:lpstr>
      </vt:variant>
      <vt:variant>
        <vt:i4>1</vt:i4>
      </vt:variant>
      <vt:variant>
        <vt:lpstr>Titres des diapositives</vt:lpstr>
      </vt:variant>
      <vt:variant>
        <vt:i4>51</vt:i4>
      </vt:variant>
    </vt:vector>
  </HeadingPairs>
  <TitlesOfParts>
    <vt:vector size="60" baseType="lpstr">
      <vt:lpstr>Aptos</vt:lpstr>
      <vt:lpstr>Aptos Display</vt:lpstr>
      <vt:lpstr>Arial</vt:lpstr>
      <vt:lpstr>Calibri</vt:lpstr>
      <vt:lpstr>Manrope</vt:lpstr>
      <vt:lpstr>Manrope ExtraBold</vt:lpstr>
      <vt:lpstr>Manrope SemiBold</vt:lpstr>
      <vt:lpstr>Wingdings</vt:lpstr>
      <vt:lpstr>Titre de la présentation</vt:lpstr>
      <vt:lpstr>Présentation PowerPoint</vt:lpstr>
      <vt:lpstr>Der FGV ist von der Vorbereitung bis zur Umsetzung in jeder Gemeinde an den Arbeiten beteiligt</vt:lpstr>
      <vt:lpstr>Unsere 5 Tätigkeitsbereiche</vt:lpstr>
      <vt:lpstr>Présentation PowerPoint</vt:lpstr>
      <vt:lpstr>Présentation PowerPoint</vt:lpstr>
      <vt:lpstr>Présentation PowerPoint</vt:lpstr>
      <vt:lpstr>Présentation PowerPoint</vt:lpstr>
      <vt:lpstr>Présentation PowerPoint</vt:lpstr>
      <vt:lpstr>Kommende Schulungen</vt:lpstr>
      <vt:lpstr>Présentation PowerPoint</vt:lpstr>
      <vt:lpstr>Présentation PowerPoint</vt:lpstr>
      <vt:lpstr>Programm </vt:lpstr>
      <vt:lpstr>Referenten </vt:lpstr>
      <vt:lpstr>Programm </vt:lpstr>
      <vt:lpstr> 2.  Der rechtliche Rahmen für die Tätigkeit des Gemeinderats  Die Stellung der Gemeinde in der schweizerischen        Rechtsordnung</vt:lpstr>
      <vt:lpstr>Présentation PowerPoint</vt:lpstr>
      <vt:lpstr>Présentation PowerPoint</vt:lpstr>
      <vt:lpstr>Présentation PowerPoint</vt:lpstr>
      <vt:lpstr>2.  Der Rechtsrahmen der Tätigkeit des Gemeinderats   Die Stellung des Gemeinderats in der Gemeindeverwaltung</vt:lpstr>
      <vt:lpstr>Programm </vt:lpstr>
      <vt:lpstr>3.  Rolle und Aufgaben des Gemeinderats  Die verschiedenen Rollen im Gemeinderat</vt:lpstr>
      <vt:lpstr>3.  Rolle und Aufgaben des Gemeinderats  Aufgaben des Gemeinderats (Leitung und Verwaltung der Gemeinde; Art. 60 GG)</vt:lpstr>
      <vt:lpstr>3.  Rolle und Aufgaben des Gemeinderats   Aufgaben des Gemeinderats (Leitung und Verwaltung der Gemeinde; Art. 60 GG)</vt:lpstr>
      <vt:lpstr>3.  Rolle und Aufgaben des Gemeinderats  Die strategische Rolle der Gemeindeexekutive</vt:lpstr>
      <vt:lpstr>3.  Rolle und Aufgaben des Gemeinderats  Die Kommissionen des Gemeinderats</vt:lpstr>
      <vt:lpstr>3.  Rolle und Aufgaben des Gemeinderats  Organisationsreglement</vt:lpstr>
      <vt:lpstr>Programm </vt:lpstr>
      <vt:lpstr>4.  Die Grundsätze für dei Tätigkeit des Gemeinderats  Grundprinzipien der guten Verwaltungsführung</vt:lpstr>
      <vt:lpstr>4.  Die Grundsätze für die Tätigkeit des Gemeinderats  Kollegialprinzip</vt:lpstr>
      <vt:lpstr>4.  Die Grundsätze für die Tätigkeit des Gemeinderats   Amtsgeheimnis</vt:lpstr>
      <vt:lpstr>4.  Die Grundsätze für die Tätigkeit des Gemeinderats  Ausstand</vt:lpstr>
      <vt:lpstr>4.  Die Grundsätze für die Tätigkeit des Gemeinderats  Die Charta des Gemeinderats</vt:lpstr>
      <vt:lpstr>Programm </vt:lpstr>
      <vt:lpstr>5.  Beziehungen zwischen Gemeinderat und Gemeindeverwaltung  Rolle als Arbeitgeber</vt:lpstr>
      <vt:lpstr>5.  Beziehungen zwischen Gemeinderat und Gemeindeverwaltung  Verschiedene Rollen der Gemeindeverwaltung</vt:lpstr>
      <vt:lpstr>5.  Beziehungen zwischen Gemeinderat und Gemeindeverwaltung  Verschiedene Rollen der Gemeindeverwaltung</vt:lpstr>
      <vt:lpstr>5.  Beziehungen zwischen Gemeinderat und Gemeindeverwaltung  Grenzen der Aufgabenteilung</vt:lpstr>
      <vt:lpstr>5.  Beziehungen zwischen Gemeinderat und Gemeindeverwaltung  Dossierführung und Datenschutz</vt:lpstr>
      <vt:lpstr>Programm </vt:lpstr>
      <vt:lpstr>6.  Beziehungen zu anderen Gemeinden / zur Region (Bezirk)  Verschiedene Formen der Zusammenarbeit von Gemeinden</vt:lpstr>
      <vt:lpstr>6.  Beziehungen zu anderen Gemeinden / zur Region (Bezirk)  Regionalkonferenz (Art. 107bis GG)</vt:lpstr>
      <vt:lpstr>6.  Beziehungen zu anderen Gemeinden / zur Region (Bezirk)  Gemeindeübereinkunft (Art. 108 GG)</vt:lpstr>
      <vt:lpstr>6.  Beziehungen zu anderen Gemeinden / zur Region (Bezirk)  Gemeindeverbände (Art. 109 ff GG)</vt:lpstr>
      <vt:lpstr>6.  Beziehungen zu anderen Gemeinden / zur Region (Bezirk)  Delegiertenversammlung (Art. 115 ff GG)</vt:lpstr>
      <vt:lpstr>6.  Beziehungen zu anderen Gemeinden / zur Region (Bezirk)  Vorstand eines Gemeindeverbands (Art. 118 ff GG)</vt:lpstr>
      <vt:lpstr>Programm </vt:lpstr>
      <vt:lpstr>7.  Aufsicht  </vt:lpstr>
      <vt:lpstr>7.  Aufsicht  </vt:lpstr>
      <vt:lpstr>Programm </vt:lpstr>
      <vt:lpstr>8. Fragen und Abschluss</vt:lpstr>
      <vt:lpstr>Présentation PowerPoint</vt:lpstr>
    </vt:vector>
  </TitlesOfParts>
  <Manager>gregory.grin@acf-fgv.ch</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gregory.grin@acf-fgv.ch</dc:creator>
  <cp:lastModifiedBy>Grégoire Yerly</cp:lastModifiedBy>
  <cp:revision>4</cp:revision>
  <cp:lastPrinted>2026-05-21T09:51:14Z</cp:lastPrinted>
  <dcterms:created xsi:type="dcterms:W3CDTF">2022-04-26T11:23:59Z</dcterms:created>
  <dcterms:modified xsi:type="dcterms:W3CDTF">2026-05-28T10:05:32Z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0x010100E123963FBF618641AED86739A3AEAB7E</vt:lpwstr>
  </property>
  <property fmtid="{D5CDD505-2E9C-101B-9397-08002B2CF9AE}" pid="3" name="MediaServiceImageTags">
    <vt:lpwstr/>
  </property>
</Properties>
</file>