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55" r:id="rId5"/>
  </p:sldMasterIdLst>
  <p:notesMasterIdLst>
    <p:notesMasterId r:id="rId48"/>
  </p:notesMasterIdLst>
  <p:sldIdLst>
    <p:sldId id="2147469791" r:id="rId6"/>
    <p:sldId id="2147469832" r:id="rId7"/>
    <p:sldId id="2147469833" r:id="rId8"/>
    <p:sldId id="2147469803" r:id="rId9"/>
    <p:sldId id="2147469805" r:id="rId10"/>
    <p:sldId id="2147469808" r:id="rId11"/>
    <p:sldId id="2147469834" r:id="rId12"/>
    <p:sldId id="2147469836" r:id="rId13"/>
    <p:sldId id="2147469835" r:id="rId14"/>
    <p:sldId id="2147469818" r:id="rId15"/>
    <p:sldId id="2147469837" r:id="rId16"/>
    <p:sldId id="1951" r:id="rId17"/>
    <p:sldId id="2147469848" r:id="rId18"/>
    <p:sldId id="2001" r:id="rId19"/>
    <p:sldId id="2002" r:id="rId20"/>
    <p:sldId id="1995" r:id="rId21"/>
    <p:sldId id="1958" r:id="rId22"/>
    <p:sldId id="2000" r:id="rId23"/>
    <p:sldId id="2003" r:id="rId24"/>
    <p:sldId id="2004" r:id="rId25"/>
    <p:sldId id="2005" r:id="rId26"/>
    <p:sldId id="2007" r:id="rId27"/>
    <p:sldId id="2006" r:id="rId28"/>
    <p:sldId id="2012" r:id="rId29"/>
    <p:sldId id="2009" r:id="rId30"/>
    <p:sldId id="2008" r:id="rId31"/>
    <p:sldId id="2010" r:id="rId32"/>
    <p:sldId id="2147469849" r:id="rId33"/>
    <p:sldId id="2038" r:id="rId34"/>
    <p:sldId id="2045" r:id="rId35"/>
    <p:sldId id="1996" r:id="rId36"/>
    <p:sldId id="2147469838" r:id="rId37"/>
    <p:sldId id="2147469839" r:id="rId38"/>
    <p:sldId id="2147469840" r:id="rId39"/>
    <p:sldId id="2147469841" r:id="rId40"/>
    <p:sldId id="2147469842" r:id="rId41"/>
    <p:sldId id="2147469843" r:id="rId42"/>
    <p:sldId id="2147469844" r:id="rId43"/>
    <p:sldId id="2147469845" r:id="rId44"/>
    <p:sldId id="2147469846" r:id="rId45"/>
    <p:sldId id="2014" r:id="rId46"/>
    <p:sldId id="2147469847" r:id="rId47"/>
  </p:sldIdLst>
  <p:sldSz cx="12192000" cy="6858000"/>
  <p:notesSz cx="6735763" cy="9866313"/>
  <p:embeddedFontLst>
    <p:embeddedFont>
      <p:font typeface="Manrope" panose="020B0604020202020204" charset="0"/>
      <p:regular r:id="rId49"/>
      <p:bold r:id="rId50"/>
    </p:embeddedFont>
    <p:embeddedFont>
      <p:font typeface="Manrope ExtraBold" panose="020B0604020202020204" charset="0"/>
      <p:bold r:id="rId5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BC6E491C-933D-1A5D-D3E0-7FAE78AFA0CC}" name="Antoine Ebel" initials="AE" userId="S::antoine.ebel@acf-fgv.ch::82993521-4409-4dbf-8b7f-e90716302930" providerId="AD"/>
  <p188:author id="{472C1569-BA51-AC56-45C6-BB6598F81455}" name="Chassot Christophe" initials="CC" userId="S::Christophe.Chassot@fr.ch::99d3f947-4e56-4dfc-9c69-4e989ba93b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E5E9EF"/>
    <a:srgbClr val="97A5AF"/>
    <a:srgbClr val="222A35"/>
    <a:srgbClr val="8A0000"/>
    <a:srgbClr val="365422"/>
    <a:srgbClr val="009FD6"/>
    <a:srgbClr val="D9D9D9"/>
    <a:srgbClr val="2F383D"/>
    <a:srgbClr val="D0C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5B7574-E74B-4AE2-82B9-A31FD9D2A700}" v="12" dt="2026-06-10T07:36:38.17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font" Target="fonts/font2.fntdata"/><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56"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1.fntdata"/><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égoire Yerly" userId="d7f2aab2-8739-4e79-a464-c1673ba7a264" providerId="ADAL" clId="{5DE927EE-379E-455A-A234-A43AB1F208A5}"/>
    <pc:docChg chg="addSld delSld modSld">
      <pc:chgData name="Grégoire Yerly" userId="d7f2aab2-8739-4e79-a464-c1673ba7a264" providerId="ADAL" clId="{5DE927EE-379E-455A-A234-A43AB1F208A5}" dt="2026-06-10T07:36:38.173" v="102" actId="20577"/>
      <pc:docMkLst>
        <pc:docMk/>
      </pc:docMkLst>
      <pc:sldChg chg="modSp add mod setBg">
        <pc:chgData name="Grégoire Yerly" userId="d7f2aab2-8739-4e79-a464-c1673ba7a264" providerId="ADAL" clId="{5DE927EE-379E-455A-A234-A43AB1F208A5}" dt="2026-06-03T16:56:04.511" v="90" actId="20577"/>
        <pc:sldMkLst>
          <pc:docMk/>
          <pc:sldMk cId="586938557" sldId="1951"/>
        </pc:sldMkLst>
        <pc:spChg chg="mod">
          <ac:chgData name="Grégoire Yerly" userId="d7f2aab2-8739-4e79-a464-c1673ba7a264" providerId="ADAL" clId="{5DE927EE-379E-455A-A234-A43AB1F208A5}" dt="2026-06-03T16:56:04.511" v="90" actId="20577"/>
          <ac:spMkLst>
            <pc:docMk/>
            <pc:sldMk cId="586938557" sldId="1951"/>
            <ac:spMk id="2" creationId="{615BEA36-8264-87F9-456D-1D8F6AF2F17D}"/>
          </ac:spMkLst>
        </pc:spChg>
        <pc:spChg chg="mod">
          <ac:chgData name="Grégoire Yerly" userId="d7f2aab2-8739-4e79-a464-c1673ba7a264" providerId="ADAL" clId="{5DE927EE-379E-455A-A234-A43AB1F208A5}" dt="2026-06-03T12:55:21.775" v="11" actId="20577"/>
          <ac:spMkLst>
            <pc:docMk/>
            <pc:sldMk cId="586938557" sldId="1951"/>
            <ac:spMk id="4" creationId="{97D597E6-08BF-3141-35D0-4729535475FA}"/>
          </ac:spMkLst>
        </pc:spChg>
      </pc:sldChg>
      <pc:sldChg chg="modSp add mod setBg">
        <pc:chgData name="Grégoire Yerly" userId="d7f2aab2-8739-4e79-a464-c1673ba7a264" providerId="ADAL" clId="{5DE927EE-379E-455A-A234-A43AB1F208A5}" dt="2026-06-03T16:47:24.905" v="47" actId="1076"/>
        <pc:sldMkLst>
          <pc:docMk/>
          <pc:sldMk cId="1163365079" sldId="1958"/>
        </pc:sldMkLst>
        <pc:spChg chg="mod">
          <ac:chgData name="Grégoire Yerly" userId="d7f2aab2-8739-4e79-a464-c1673ba7a264" providerId="ADAL" clId="{5DE927EE-379E-455A-A234-A43AB1F208A5}" dt="2026-06-03T16:47:24.905" v="47" actId="1076"/>
          <ac:spMkLst>
            <pc:docMk/>
            <pc:sldMk cId="1163365079" sldId="1958"/>
            <ac:spMk id="3" creationId="{2BDE7327-49A8-E650-5260-761020CD74C8}"/>
          </ac:spMkLst>
        </pc:spChg>
      </pc:sldChg>
      <pc:sldChg chg="modSp add mod setBg modNotesTx">
        <pc:chgData name="Grégoire Yerly" userId="d7f2aab2-8739-4e79-a464-c1673ba7a264" providerId="ADAL" clId="{5DE927EE-379E-455A-A234-A43AB1F208A5}" dt="2026-06-10T07:36:13.946" v="93" actId="20577"/>
        <pc:sldMkLst>
          <pc:docMk/>
          <pc:sldMk cId="1579688264" sldId="1995"/>
        </pc:sldMkLst>
        <pc:spChg chg="mod">
          <ac:chgData name="Grégoire Yerly" userId="d7f2aab2-8739-4e79-a464-c1673ba7a264" providerId="ADAL" clId="{5DE927EE-379E-455A-A234-A43AB1F208A5}" dt="2026-06-03T16:46:07.798" v="41" actId="1076"/>
          <ac:spMkLst>
            <pc:docMk/>
            <pc:sldMk cId="1579688264" sldId="1995"/>
            <ac:spMk id="3" creationId="{AD9A24F3-05D4-400E-5C7F-F29B7CC08DC6}"/>
          </ac:spMkLst>
        </pc:spChg>
        <pc:spChg chg="mod">
          <ac:chgData name="Grégoire Yerly" userId="d7f2aab2-8739-4e79-a464-c1673ba7a264" providerId="ADAL" clId="{5DE927EE-379E-455A-A234-A43AB1F208A5}" dt="2026-06-03T16:47:53.482" v="52" actId="20577"/>
          <ac:spMkLst>
            <pc:docMk/>
            <pc:sldMk cId="1579688264" sldId="1995"/>
            <ac:spMk id="4" creationId="{1918AD72-2542-F4BE-C43C-095EBD9D3C4E}"/>
          </ac:spMkLst>
        </pc:spChg>
      </pc:sldChg>
      <pc:sldChg chg="add setBg">
        <pc:chgData name="Grégoire Yerly" userId="d7f2aab2-8739-4e79-a464-c1673ba7a264" providerId="ADAL" clId="{5DE927EE-379E-455A-A234-A43AB1F208A5}" dt="2026-06-03T12:57:04.502" v="12"/>
        <pc:sldMkLst>
          <pc:docMk/>
          <pc:sldMk cId="2549259320" sldId="1996"/>
        </pc:sldMkLst>
      </pc:sldChg>
      <pc:sldChg chg="modSp add mod">
        <pc:chgData name="Grégoire Yerly" userId="d7f2aab2-8739-4e79-a464-c1673ba7a264" providerId="ADAL" clId="{5DE927EE-379E-455A-A234-A43AB1F208A5}" dt="2026-06-03T16:47:34.169" v="48" actId="1076"/>
        <pc:sldMkLst>
          <pc:docMk/>
          <pc:sldMk cId="1594993263" sldId="2000"/>
        </pc:sldMkLst>
        <pc:spChg chg="mod">
          <ac:chgData name="Grégoire Yerly" userId="d7f2aab2-8739-4e79-a464-c1673ba7a264" providerId="ADAL" clId="{5DE927EE-379E-455A-A234-A43AB1F208A5}" dt="2026-06-03T16:47:34.169" v="48" actId="1076"/>
          <ac:spMkLst>
            <pc:docMk/>
            <pc:sldMk cId="1594993263" sldId="2000"/>
            <ac:spMk id="3" creationId="{0B791EF1-9A89-79B2-ED65-A2EA6558974E}"/>
          </ac:spMkLst>
        </pc:spChg>
      </pc:sldChg>
      <pc:sldChg chg="modSp add mod setBg modNotesTx">
        <pc:chgData name="Grégoire Yerly" userId="d7f2aab2-8739-4e79-a464-c1673ba7a264" providerId="ADAL" clId="{5DE927EE-379E-455A-A234-A43AB1F208A5}" dt="2026-06-10T07:36:07.875" v="91" actId="20577"/>
        <pc:sldMkLst>
          <pc:docMk/>
          <pc:sldMk cId="502536465" sldId="2001"/>
        </pc:sldMkLst>
        <pc:spChg chg="mod">
          <ac:chgData name="Grégoire Yerly" userId="d7f2aab2-8739-4e79-a464-c1673ba7a264" providerId="ADAL" clId="{5DE927EE-379E-455A-A234-A43AB1F208A5}" dt="2026-06-03T16:47:08.462" v="45" actId="1076"/>
          <ac:spMkLst>
            <pc:docMk/>
            <pc:sldMk cId="502536465" sldId="2001"/>
            <ac:spMk id="3" creationId="{B988AE53-4B44-18EC-BB32-E30F551284A2}"/>
          </ac:spMkLst>
        </pc:spChg>
        <pc:spChg chg="mod">
          <ac:chgData name="Grégoire Yerly" userId="d7f2aab2-8739-4e79-a464-c1673ba7a264" providerId="ADAL" clId="{5DE927EE-379E-455A-A234-A43AB1F208A5}" dt="2026-06-03T16:47:05.185" v="44" actId="1076"/>
          <ac:spMkLst>
            <pc:docMk/>
            <pc:sldMk cId="502536465" sldId="2001"/>
            <ac:spMk id="4" creationId="{89A0812A-CB51-8D91-5122-1266849678C6}"/>
          </ac:spMkLst>
        </pc:spChg>
      </pc:sldChg>
      <pc:sldChg chg="modSp add mod setBg modNotesTx">
        <pc:chgData name="Grégoire Yerly" userId="d7f2aab2-8739-4e79-a464-c1673ba7a264" providerId="ADAL" clId="{5DE927EE-379E-455A-A234-A43AB1F208A5}" dt="2026-06-10T07:36:09.868" v="92" actId="20577"/>
        <pc:sldMkLst>
          <pc:docMk/>
          <pc:sldMk cId="812495126" sldId="2002"/>
        </pc:sldMkLst>
        <pc:spChg chg="mod">
          <ac:chgData name="Grégoire Yerly" userId="d7f2aab2-8739-4e79-a464-c1673ba7a264" providerId="ADAL" clId="{5DE927EE-379E-455A-A234-A43AB1F208A5}" dt="2026-06-03T16:46:56.811" v="43" actId="1076"/>
          <ac:spMkLst>
            <pc:docMk/>
            <pc:sldMk cId="812495126" sldId="2002"/>
            <ac:spMk id="3" creationId="{252B6359-C362-2CC1-5E63-DA611B32816C}"/>
          </ac:spMkLst>
        </pc:spChg>
        <pc:spChg chg="mod">
          <ac:chgData name="Grégoire Yerly" userId="d7f2aab2-8739-4e79-a464-c1673ba7a264" providerId="ADAL" clId="{5DE927EE-379E-455A-A234-A43AB1F208A5}" dt="2026-06-03T16:46:54.559" v="42" actId="1076"/>
          <ac:spMkLst>
            <pc:docMk/>
            <pc:sldMk cId="812495126" sldId="2002"/>
            <ac:spMk id="4" creationId="{54E16D27-37E1-E9BC-AC50-76D5627C7063}"/>
          </ac:spMkLst>
        </pc:spChg>
      </pc:sldChg>
      <pc:sldChg chg="modSp add mod">
        <pc:chgData name="Grégoire Yerly" userId="d7f2aab2-8739-4e79-a464-c1673ba7a264" providerId="ADAL" clId="{5DE927EE-379E-455A-A234-A43AB1F208A5}" dt="2026-06-03T16:48:04.745" v="53" actId="1076"/>
        <pc:sldMkLst>
          <pc:docMk/>
          <pc:sldMk cId="3887915430" sldId="2003"/>
        </pc:sldMkLst>
        <pc:spChg chg="mod">
          <ac:chgData name="Grégoire Yerly" userId="d7f2aab2-8739-4e79-a464-c1673ba7a264" providerId="ADAL" clId="{5DE927EE-379E-455A-A234-A43AB1F208A5}" dt="2026-06-03T16:47:41.241" v="49" actId="1076"/>
          <ac:spMkLst>
            <pc:docMk/>
            <pc:sldMk cId="3887915430" sldId="2003"/>
            <ac:spMk id="3" creationId="{C3B84E44-6850-5B22-A184-1A77DD14D51E}"/>
          </ac:spMkLst>
        </pc:spChg>
        <pc:spChg chg="mod">
          <ac:chgData name="Grégoire Yerly" userId="d7f2aab2-8739-4e79-a464-c1673ba7a264" providerId="ADAL" clId="{5DE927EE-379E-455A-A234-A43AB1F208A5}" dt="2026-06-03T16:48:04.745" v="53" actId="1076"/>
          <ac:spMkLst>
            <pc:docMk/>
            <pc:sldMk cId="3887915430" sldId="2003"/>
            <ac:spMk id="4" creationId="{A0663846-E989-F88F-8CFD-F6CC653700EE}"/>
          </ac:spMkLst>
        </pc:spChg>
      </pc:sldChg>
      <pc:sldChg chg="modSp add mod modNotesTx">
        <pc:chgData name="Grégoire Yerly" userId="d7f2aab2-8739-4e79-a464-c1673ba7a264" providerId="ADAL" clId="{5DE927EE-379E-455A-A234-A43AB1F208A5}" dt="2026-06-10T07:36:21.279" v="94" actId="20577"/>
        <pc:sldMkLst>
          <pc:docMk/>
          <pc:sldMk cId="737075071" sldId="2004"/>
        </pc:sldMkLst>
        <pc:spChg chg="mod">
          <ac:chgData name="Grégoire Yerly" userId="d7f2aab2-8739-4e79-a464-c1673ba7a264" providerId="ADAL" clId="{5DE927EE-379E-455A-A234-A43AB1F208A5}" dt="2026-06-03T16:48:14.181" v="55" actId="1076"/>
          <ac:spMkLst>
            <pc:docMk/>
            <pc:sldMk cId="737075071" sldId="2004"/>
            <ac:spMk id="3" creationId="{559C911E-F18B-2D05-2504-0BF7595C943C}"/>
          </ac:spMkLst>
        </pc:spChg>
        <pc:spChg chg="mod">
          <ac:chgData name="Grégoire Yerly" userId="d7f2aab2-8739-4e79-a464-c1673ba7a264" providerId="ADAL" clId="{5DE927EE-379E-455A-A234-A43AB1F208A5}" dt="2026-06-03T16:48:10.845" v="54" actId="1076"/>
          <ac:spMkLst>
            <pc:docMk/>
            <pc:sldMk cId="737075071" sldId="2004"/>
            <ac:spMk id="4" creationId="{9F2C3060-2D18-0C78-95AF-60C55C83A617}"/>
          </ac:spMkLst>
        </pc:spChg>
      </pc:sldChg>
      <pc:sldChg chg="modSp add mod modNotesTx">
        <pc:chgData name="Grégoire Yerly" userId="d7f2aab2-8739-4e79-a464-c1673ba7a264" providerId="ADAL" clId="{5DE927EE-379E-455A-A234-A43AB1F208A5}" dt="2026-06-10T07:36:23.865" v="95" actId="20577"/>
        <pc:sldMkLst>
          <pc:docMk/>
          <pc:sldMk cId="4000853151" sldId="2005"/>
        </pc:sldMkLst>
        <pc:spChg chg="mod">
          <ac:chgData name="Grégoire Yerly" userId="d7f2aab2-8739-4e79-a464-c1673ba7a264" providerId="ADAL" clId="{5DE927EE-379E-455A-A234-A43AB1F208A5}" dt="2026-06-03T16:48:20.865" v="57" actId="1076"/>
          <ac:spMkLst>
            <pc:docMk/>
            <pc:sldMk cId="4000853151" sldId="2005"/>
            <ac:spMk id="3" creationId="{1567CB3C-96DF-F8AB-7DE3-95FB3998AD42}"/>
          </ac:spMkLst>
        </pc:spChg>
        <pc:spChg chg="mod">
          <ac:chgData name="Grégoire Yerly" userId="d7f2aab2-8739-4e79-a464-c1673ba7a264" providerId="ADAL" clId="{5DE927EE-379E-455A-A234-A43AB1F208A5}" dt="2026-06-03T16:48:18.767" v="56" actId="1076"/>
          <ac:spMkLst>
            <pc:docMk/>
            <pc:sldMk cId="4000853151" sldId="2005"/>
            <ac:spMk id="4" creationId="{C7A8583A-58D9-EA47-C470-D3D61C5B9A23}"/>
          </ac:spMkLst>
        </pc:spChg>
      </pc:sldChg>
      <pc:sldChg chg="modSp add mod modNotesTx">
        <pc:chgData name="Grégoire Yerly" userId="d7f2aab2-8739-4e79-a464-c1673ba7a264" providerId="ADAL" clId="{5DE927EE-379E-455A-A234-A43AB1F208A5}" dt="2026-06-10T07:36:29.214" v="97" actId="20577"/>
        <pc:sldMkLst>
          <pc:docMk/>
          <pc:sldMk cId="2716453793" sldId="2006"/>
        </pc:sldMkLst>
        <pc:spChg chg="mod">
          <ac:chgData name="Grégoire Yerly" userId="d7f2aab2-8739-4e79-a464-c1673ba7a264" providerId="ADAL" clId="{5DE927EE-379E-455A-A234-A43AB1F208A5}" dt="2026-06-03T16:48:40.190" v="60" actId="1076"/>
          <ac:spMkLst>
            <pc:docMk/>
            <pc:sldMk cId="2716453793" sldId="2006"/>
            <ac:spMk id="4" creationId="{CEC64145-CEA4-205C-259A-E9557F617735}"/>
          </ac:spMkLst>
        </pc:spChg>
        <pc:graphicFrameChg chg="mod">
          <ac:chgData name="Grégoire Yerly" userId="d7f2aab2-8739-4e79-a464-c1673ba7a264" providerId="ADAL" clId="{5DE927EE-379E-455A-A234-A43AB1F208A5}" dt="2026-06-03T16:48:37.218" v="59" actId="1076"/>
          <ac:graphicFrameMkLst>
            <pc:docMk/>
            <pc:sldMk cId="2716453793" sldId="2006"/>
            <ac:graphicFrameMk id="7" creationId="{FDD4E830-76BC-2891-DBA7-C1B326493A00}"/>
          </ac:graphicFrameMkLst>
        </pc:graphicFrameChg>
      </pc:sldChg>
      <pc:sldChg chg="modSp add mod modNotesTx">
        <pc:chgData name="Grégoire Yerly" userId="d7f2aab2-8739-4e79-a464-c1673ba7a264" providerId="ADAL" clId="{5DE927EE-379E-455A-A234-A43AB1F208A5}" dt="2026-06-10T07:36:27.228" v="96" actId="20577"/>
        <pc:sldMkLst>
          <pc:docMk/>
          <pc:sldMk cId="1678171086" sldId="2007"/>
        </pc:sldMkLst>
        <pc:spChg chg="mod">
          <ac:chgData name="Grégoire Yerly" userId="d7f2aab2-8739-4e79-a464-c1673ba7a264" providerId="ADAL" clId="{5DE927EE-379E-455A-A234-A43AB1F208A5}" dt="2026-06-03T16:48:26.170" v="58" actId="1076"/>
          <ac:spMkLst>
            <pc:docMk/>
            <pc:sldMk cId="1678171086" sldId="2007"/>
            <ac:spMk id="12" creationId="{B3C94607-B237-8962-A294-F0E8AA777622}"/>
          </ac:spMkLst>
        </pc:spChg>
      </pc:sldChg>
      <pc:sldChg chg="modSp add mod modNotesTx">
        <pc:chgData name="Grégoire Yerly" userId="d7f2aab2-8739-4e79-a464-c1673ba7a264" providerId="ADAL" clId="{5DE927EE-379E-455A-A234-A43AB1F208A5}" dt="2026-06-10T07:36:36.007" v="101" actId="20577"/>
        <pc:sldMkLst>
          <pc:docMk/>
          <pc:sldMk cId="2447604556" sldId="2008"/>
        </pc:sldMkLst>
        <pc:spChg chg="mod">
          <ac:chgData name="Grégoire Yerly" userId="d7f2aab2-8739-4e79-a464-c1673ba7a264" providerId="ADAL" clId="{5DE927EE-379E-455A-A234-A43AB1F208A5}" dt="2026-06-03T16:49:27.658" v="71" actId="1076"/>
          <ac:spMkLst>
            <pc:docMk/>
            <pc:sldMk cId="2447604556" sldId="2008"/>
            <ac:spMk id="3" creationId="{1910B7D3-34C5-1F02-5080-B4A33AFAC3BC}"/>
          </ac:spMkLst>
        </pc:spChg>
        <pc:spChg chg="mod">
          <ac:chgData name="Grégoire Yerly" userId="d7f2aab2-8739-4e79-a464-c1673ba7a264" providerId="ADAL" clId="{5DE927EE-379E-455A-A234-A43AB1F208A5}" dt="2026-06-03T16:49:25.581" v="70" actId="1076"/>
          <ac:spMkLst>
            <pc:docMk/>
            <pc:sldMk cId="2447604556" sldId="2008"/>
            <ac:spMk id="4" creationId="{47FDFE41-58FD-7950-33E7-A8113E5539AB}"/>
          </ac:spMkLst>
        </pc:spChg>
      </pc:sldChg>
      <pc:sldChg chg="modSp add mod modNotesTx">
        <pc:chgData name="Grégoire Yerly" userId="d7f2aab2-8739-4e79-a464-c1673ba7a264" providerId="ADAL" clId="{5DE927EE-379E-455A-A234-A43AB1F208A5}" dt="2026-06-10T07:36:34.352" v="100" actId="20577"/>
        <pc:sldMkLst>
          <pc:docMk/>
          <pc:sldMk cId="991391408" sldId="2009"/>
        </pc:sldMkLst>
        <pc:spChg chg="mod">
          <ac:chgData name="Grégoire Yerly" userId="d7f2aab2-8739-4e79-a464-c1673ba7a264" providerId="ADAL" clId="{5DE927EE-379E-455A-A234-A43AB1F208A5}" dt="2026-06-03T16:48:56.978" v="64" actId="1076"/>
          <ac:spMkLst>
            <pc:docMk/>
            <pc:sldMk cId="991391408" sldId="2009"/>
            <ac:spMk id="3" creationId="{E72233E5-2FB1-655B-1CE5-F11E25B3E171}"/>
          </ac:spMkLst>
        </pc:spChg>
        <pc:spChg chg="mod">
          <ac:chgData name="Grégoire Yerly" userId="d7f2aab2-8739-4e79-a464-c1673ba7a264" providerId="ADAL" clId="{5DE927EE-379E-455A-A234-A43AB1F208A5}" dt="2026-06-03T16:48:52.951" v="63" actId="1076"/>
          <ac:spMkLst>
            <pc:docMk/>
            <pc:sldMk cId="991391408" sldId="2009"/>
            <ac:spMk id="4" creationId="{AE5009F2-8250-F714-55F9-143EF2B21FF2}"/>
          </ac:spMkLst>
        </pc:spChg>
      </pc:sldChg>
      <pc:sldChg chg="modSp add mod modNotesTx">
        <pc:chgData name="Grégoire Yerly" userId="d7f2aab2-8739-4e79-a464-c1673ba7a264" providerId="ADAL" clId="{5DE927EE-379E-455A-A234-A43AB1F208A5}" dt="2026-06-10T07:36:38.173" v="102" actId="20577"/>
        <pc:sldMkLst>
          <pc:docMk/>
          <pc:sldMk cId="3054961205" sldId="2010"/>
        </pc:sldMkLst>
        <pc:spChg chg="mod">
          <ac:chgData name="Grégoire Yerly" userId="d7f2aab2-8739-4e79-a464-c1673ba7a264" providerId="ADAL" clId="{5DE927EE-379E-455A-A234-A43AB1F208A5}" dt="2026-06-03T16:49:39.324" v="73" actId="1076"/>
          <ac:spMkLst>
            <pc:docMk/>
            <pc:sldMk cId="3054961205" sldId="2010"/>
            <ac:spMk id="3" creationId="{D28437C6-21FB-A3C8-2589-AA857C0FEED6}"/>
          </ac:spMkLst>
        </pc:spChg>
        <pc:spChg chg="mod">
          <ac:chgData name="Grégoire Yerly" userId="d7f2aab2-8739-4e79-a464-c1673ba7a264" providerId="ADAL" clId="{5DE927EE-379E-455A-A234-A43AB1F208A5}" dt="2026-06-03T16:49:35.108" v="72" actId="1076"/>
          <ac:spMkLst>
            <pc:docMk/>
            <pc:sldMk cId="3054961205" sldId="2010"/>
            <ac:spMk id="4" creationId="{B9BC9D2F-7C1C-DB78-71DE-3EB17AA478E2}"/>
          </ac:spMkLst>
        </pc:spChg>
      </pc:sldChg>
      <pc:sldChg chg="modSp add mod modNotesTx">
        <pc:chgData name="Grégoire Yerly" userId="d7f2aab2-8739-4e79-a464-c1673ba7a264" providerId="ADAL" clId="{5DE927EE-379E-455A-A234-A43AB1F208A5}" dt="2026-06-10T07:36:32.775" v="99" actId="20577"/>
        <pc:sldMkLst>
          <pc:docMk/>
          <pc:sldMk cId="1744854864" sldId="2012"/>
        </pc:sldMkLst>
        <pc:spChg chg="mod">
          <ac:chgData name="Grégoire Yerly" userId="d7f2aab2-8739-4e79-a464-c1673ba7a264" providerId="ADAL" clId="{5DE927EE-379E-455A-A234-A43AB1F208A5}" dt="2026-06-03T16:49:05.935" v="65" actId="1076"/>
          <ac:spMkLst>
            <pc:docMk/>
            <pc:sldMk cId="1744854864" sldId="2012"/>
            <ac:spMk id="3" creationId="{A5ED0964-8326-1C4A-3B35-9FE6E9F591C0}"/>
          </ac:spMkLst>
        </pc:spChg>
        <pc:spChg chg="mod">
          <ac:chgData name="Grégoire Yerly" userId="d7f2aab2-8739-4e79-a464-c1673ba7a264" providerId="ADAL" clId="{5DE927EE-379E-455A-A234-A43AB1F208A5}" dt="2026-06-03T16:49:15.938" v="69" actId="1036"/>
          <ac:spMkLst>
            <pc:docMk/>
            <pc:sldMk cId="1744854864" sldId="2012"/>
            <ac:spMk id="4" creationId="{25D2B474-0371-0327-BE20-EC99178953DA}"/>
          </ac:spMkLst>
        </pc:spChg>
      </pc:sldChg>
      <pc:sldChg chg="modSp add mod">
        <pc:chgData name="Grégoire Yerly" userId="d7f2aab2-8739-4e79-a464-c1673ba7a264" providerId="ADAL" clId="{5DE927EE-379E-455A-A234-A43AB1F208A5}" dt="2026-06-03T16:50:45.730" v="87" actId="20577"/>
        <pc:sldMkLst>
          <pc:docMk/>
          <pc:sldMk cId="593163221" sldId="2014"/>
        </pc:sldMkLst>
        <pc:spChg chg="mod">
          <ac:chgData name="Grégoire Yerly" userId="d7f2aab2-8739-4e79-a464-c1673ba7a264" providerId="ADAL" clId="{5DE927EE-379E-455A-A234-A43AB1F208A5}" dt="2026-06-03T16:50:45.730" v="87" actId="20577"/>
          <ac:spMkLst>
            <pc:docMk/>
            <pc:sldMk cId="593163221" sldId="2014"/>
            <ac:spMk id="4" creationId="{471EDA09-8798-E784-5D89-556B3C5D6DA0}"/>
          </ac:spMkLst>
        </pc:spChg>
      </pc:sldChg>
      <pc:sldChg chg="modSp add mod">
        <pc:chgData name="Grégoire Yerly" userId="d7f2aab2-8739-4e79-a464-c1673ba7a264" providerId="ADAL" clId="{5DE927EE-379E-455A-A234-A43AB1F208A5}" dt="2026-06-03T16:50:28.562" v="80" actId="20577"/>
        <pc:sldMkLst>
          <pc:docMk/>
          <pc:sldMk cId="3678309524" sldId="2038"/>
        </pc:sldMkLst>
        <pc:spChg chg="mod">
          <ac:chgData name="Grégoire Yerly" userId="d7f2aab2-8739-4e79-a464-c1673ba7a264" providerId="ADAL" clId="{5DE927EE-379E-455A-A234-A43AB1F208A5}" dt="2026-06-03T16:50:28.562" v="80" actId="20577"/>
          <ac:spMkLst>
            <pc:docMk/>
            <pc:sldMk cId="3678309524" sldId="2038"/>
            <ac:spMk id="4" creationId="{FC2AE4B6-BB98-5E70-1258-5030EB854626}"/>
          </ac:spMkLst>
        </pc:spChg>
      </pc:sldChg>
      <pc:sldChg chg="modSp add mod">
        <pc:chgData name="Grégoire Yerly" userId="d7f2aab2-8739-4e79-a464-c1673ba7a264" providerId="ADAL" clId="{5DE927EE-379E-455A-A234-A43AB1F208A5}" dt="2026-06-03T16:50:31.126" v="84" actId="20577"/>
        <pc:sldMkLst>
          <pc:docMk/>
          <pc:sldMk cId="2917241988" sldId="2045"/>
        </pc:sldMkLst>
        <pc:spChg chg="mod">
          <ac:chgData name="Grégoire Yerly" userId="d7f2aab2-8739-4e79-a464-c1673ba7a264" providerId="ADAL" clId="{5DE927EE-379E-455A-A234-A43AB1F208A5}" dt="2026-06-03T16:50:31.126" v="84" actId="20577"/>
          <ac:spMkLst>
            <pc:docMk/>
            <pc:sldMk cId="2917241988" sldId="2045"/>
            <ac:spMk id="4" creationId="{9EC75CFD-563C-5E59-3BB6-27E981CCDED3}"/>
          </ac:spMkLst>
        </pc:spChg>
      </pc:sldChg>
      <pc:sldChg chg="modSp add mod setBg">
        <pc:chgData name="Grégoire Yerly" userId="d7f2aab2-8739-4e79-a464-c1673ba7a264" providerId="ADAL" clId="{5DE927EE-379E-455A-A234-A43AB1F208A5}" dt="2026-06-03T16:44:19.906" v="29" actId="20577"/>
        <pc:sldMkLst>
          <pc:docMk/>
          <pc:sldMk cId="2641753979" sldId="2147469837"/>
        </pc:sldMkLst>
        <pc:spChg chg="mod">
          <ac:chgData name="Grégoire Yerly" userId="d7f2aab2-8739-4e79-a464-c1673ba7a264" providerId="ADAL" clId="{5DE927EE-379E-455A-A234-A43AB1F208A5}" dt="2026-06-03T16:44:19.906" v="29" actId="20577"/>
          <ac:spMkLst>
            <pc:docMk/>
            <pc:sldMk cId="2641753979" sldId="2147469837"/>
            <ac:spMk id="9" creationId="{15F2DE2E-5368-6F36-EACF-9305156C94AD}"/>
          </ac:spMkLst>
        </pc:spChg>
      </pc:sldChg>
      <pc:sldChg chg="add setBg">
        <pc:chgData name="Grégoire Yerly" userId="d7f2aab2-8739-4e79-a464-c1673ba7a264" providerId="ADAL" clId="{5DE927EE-379E-455A-A234-A43AB1F208A5}" dt="2026-06-03T12:57:04.502" v="12"/>
        <pc:sldMkLst>
          <pc:docMk/>
          <pc:sldMk cId="1276131196" sldId="2147469838"/>
        </pc:sldMkLst>
      </pc:sldChg>
      <pc:sldChg chg="add">
        <pc:chgData name="Grégoire Yerly" userId="d7f2aab2-8739-4e79-a464-c1673ba7a264" providerId="ADAL" clId="{5DE927EE-379E-455A-A234-A43AB1F208A5}" dt="2026-06-03T12:57:04.502" v="12"/>
        <pc:sldMkLst>
          <pc:docMk/>
          <pc:sldMk cId="3677801005" sldId="2147469839"/>
        </pc:sldMkLst>
      </pc:sldChg>
      <pc:sldChg chg="add">
        <pc:chgData name="Grégoire Yerly" userId="d7f2aab2-8739-4e79-a464-c1673ba7a264" providerId="ADAL" clId="{5DE927EE-379E-455A-A234-A43AB1F208A5}" dt="2026-06-03T12:57:04.502" v="12"/>
        <pc:sldMkLst>
          <pc:docMk/>
          <pc:sldMk cId="1671595903" sldId="2147469840"/>
        </pc:sldMkLst>
      </pc:sldChg>
      <pc:sldChg chg="add">
        <pc:chgData name="Grégoire Yerly" userId="d7f2aab2-8739-4e79-a464-c1673ba7a264" providerId="ADAL" clId="{5DE927EE-379E-455A-A234-A43AB1F208A5}" dt="2026-06-03T12:57:04.502" v="12"/>
        <pc:sldMkLst>
          <pc:docMk/>
          <pc:sldMk cId="998679508" sldId="2147469841"/>
        </pc:sldMkLst>
      </pc:sldChg>
      <pc:sldChg chg="add">
        <pc:chgData name="Grégoire Yerly" userId="d7f2aab2-8739-4e79-a464-c1673ba7a264" providerId="ADAL" clId="{5DE927EE-379E-455A-A234-A43AB1F208A5}" dt="2026-06-03T12:57:04.502" v="12"/>
        <pc:sldMkLst>
          <pc:docMk/>
          <pc:sldMk cId="2933944217" sldId="2147469842"/>
        </pc:sldMkLst>
      </pc:sldChg>
      <pc:sldChg chg="add">
        <pc:chgData name="Grégoire Yerly" userId="d7f2aab2-8739-4e79-a464-c1673ba7a264" providerId="ADAL" clId="{5DE927EE-379E-455A-A234-A43AB1F208A5}" dt="2026-06-03T12:57:04.502" v="12"/>
        <pc:sldMkLst>
          <pc:docMk/>
          <pc:sldMk cId="3134841505" sldId="2147469843"/>
        </pc:sldMkLst>
      </pc:sldChg>
      <pc:sldChg chg="add">
        <pc:chgData name="Grégoire Yerly" userId="d7f2aab2-8739-4e79-a464-c1673ba7a264" providerId="ADAL" clId="{5DE927EE-379E-455A-A234-A43AB1F208A5}" dt="2026-06-03T12:57:04.502" v="12"/>
        <pc:sldMkLst>
          <pc:docMk/>
          <pc:sldMk cId="3686375850" sldId="2147469844"/>
        </pc:sldMkLst>
      </pc:sldChg>
      <pc:sldChg chg="add">
        <pc:chgData name="Grégoire Yerly" userId="d7f2aab2-8739-4e79-a464-c1673ba7a264" providerId="ADAL" clId="{5DE927EE-379E-455A-A234-A43AB1F208A5}" dt="2026-06-03T12:57:04.502" v="12"/>
        <pc:sldMkLst>
          <pc:docMk/>
          <pc:sldMk cId="867387518" sldId="2147469845"/>
        </pc:sldMkLst>
      </pc:sldChg>
      <pc:sldChg chg="add">
        <pc:chgData name="Grégoire Yerly" userId="d7f2aab2-8739-4e79-a464-c1673ba7a264" providerId="ADAL" clId="{5DE927EE-379E-455A-A234-A43AB1F208A5}" dt="2026-06-03T12:57:04.502" v="12"/>
        <pc:sldMkLst>
          <pc:docMk/>
          <pc:sldMk cId="3516631753" sldId="2147469846"/>
        </pc:sldMkLst>
      </pc:sldChg>
      <pc:sldChg chg="add">
        <pc:chgData name="Grégoire Yerly" userId="d7f2aab2-8739-4e79-a464-c1673ba7a264" providerId="ADAL" clId="{5DE927EE-379E-455A-A234-A43AB1F208A5}" dt="2026-06-03T13:46:04.117" v="14"/>
        <pc:sldMkLst>
          <pc:docMk/>
          <pc:sldMk cId="1284164483" sldId="2147469847"/>
        </pc:sldMkLst>
      </pc:sldChg>
      <pc:sldChg chg="modSp add mod">
        <pc:chgData name="Grégoire Yerly" userId="d7f2aab2-8739-4e79-a464-c1673ba7a264" providerId="ADAL" clId="{5DE927EE-379E-455A-A234-A43AB1F208A5}" dt="2026-06-03T16:45:24.837" v="33" actId="113"/>
        <pc:sldMkLst>
          <pc:docMk/>
          <pc:sldMk cId="2470843647" sldId="2147469848"/>
        </pc:sldMkLst>
        <pc:spChg chg="mod">
          <ac:chgData name="Grégoire Yerly" userId="d7f2aab2-8739-4e79-a464-c1673ba7a264" providerId="ADAL" clId="{5DE927EE-379E-455A-A234-A43AB1F208A5}" dt="2026-06-03T16:45:24.837" v="33" actId="113"/>
          <ac:spMkLst>
            <pc:docMk/>
            <pc:sldMk cId="2470843647" sldId="2147469848"/>
            <ac:spMk id="3" creationId="{03200F67-F590-5B43-1F6D-75FB675F4A9F}"/>
          </ac:spMkLst>
        </pc:spChg>
        <pc:spChg chg="mod">
          <ac:chgData name="Grégoire Yerly" userId="d7f2aab2-8739-4e79-a464-c1673ba7a264" providerId="ADAL" clId="{5DE927EE-379E-455A-A234-A43AB1F208A5}" dt="2026-06-03T16:45:17.717" v="31" actId="1076"/>
          <ac:spMkLst>
            <pc:docMk/>
            <pc:sldMk cId="2470843647" sldId="2147469848"/>
            <ac:spMk id="5" creationId="{DECD3DA2-B4B0-D644-916B-133728ADAC66}"/>
          </ac:spMkLst>
        </pc:spChg>
      </pc:sldChg>
      <pc:sldChg chg="modSp add mod">
        <pc:chgData name="Grégoire Yerly" userId="d7f2aab2-8739-4e79-a464-c1673ba7a264" providerId="ADAL" clId="{5DE927EE-379E-455A-A234-A43AB1F208A5}" dt="2026-06-03T16:50:15.843" v="76" actId="113"/>
        <pc:sldMkLst>
          <pc:docMk/>
          <pc:sldMk cId="2056343361" sldId="2147469849"/>
        </pc:sldMkLst>
        <pc:spChg chg="mod">
          <ac:chgData name="Grégoire Yerly" userId="d7f2aab2-8739-4e79-a464-c1673ba7a264" providerId="ADAL" clId="{5DE927EE-379E-455A-A234-A43AB1F208A5}" dt="2026-06-03T16:50:15.843" v="76" actId="113"/>
          <ac:spMkLst>
            <pc:docMk/>
            <pc:sldMk cId="2056343361" sldId="2147469849"/>
            <ac:spMk id="3" creationId="{13F091F5-AC0A-3904-A419-9E482B9F7E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313050E-7492-43F9-8F18-0EE228452116}" type="datetimeFigureOut">
              <a:rPr lang="fr-CH" smtClean="0"/>
              <a:t>10.06.2026</a:t>
            </a:fld>
            <a:endParaRPr lang="fr-CH"/>
          </a:p>
        </p:txBody>
      </p:sp>
      <p:sp>
        <p:nvSpPr>
          <p:cNvPr id="4" name="Espace réservé de l'image des diapositives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7C6D646-562F-43E2-8474-7007F355A420}" type="slidenum">
              <a:rPr lang="fr-CH" smtClean="0"/>
              <a:t>‹#›</a:t>
            </a:fld>
            <a:endParaRPr lang="fr-CH"/>
          </a:p>
        </p:txBody>
      </p:sp>
    </p:spTree>
    <p:extLst>
      <p:ext uri="{BB962C8B-B14F-4D97-AF65-F5344CB8AC3E}">
        <p14:creationId xmlns:p14="http://schemas.microsoft.com/office/powerpoint/2010/main" val="3859964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1</a:t>
            </a:fld>
            <a:endParaRPr lang="fr-CH"/>
          </a:p>
        </p:txBody>
      </p:sp>
    </p:spTree>
    <p:extLst>
      <p:ext uri="{BB962C8B-B14F-4D97-AF65-F5344CB8AC3E}">
        <p14:creationId xmlns:p14="http://schemas.microsoft.com/office/powerpoint/2010/main" val="491845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ED460-E16F-317E-5A05-2275896549D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98BF60E-7103-15C9-9D76-7B8EEE6CD2C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4172E84-9E00-E954-63CD-C630EE88BCED}"/>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5FE66EAE-6EDD-1C77-E13E-BA055C65BA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8766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F1134-F373-8B8F-F14D-9C1F9B9C934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F7BE27-7D8E-F3DD-26DC-2F14A319D3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5376AD1-CFAF-739E-4561-10A95EDA228B}"/>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28B85114-E93E-B92C-C021-7F852B0A91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018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4D78C-C93A-5243-0361-52F436EF26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80CD15-2F08-C88A-2C8A-6C5A2C7FAA1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178BD9-814C-AA16-4CE6-A58A12093C0B}"/>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DF71D57E-1A3A-6F05-7907-F3EA00EB1F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039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B15E2-3F03-616D-21E0-DE5740FAA3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58E7F7-E19F-BCBC-2C5B-409C672FE2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6CC99E-6374-CCB0-9BAC-9001105A5E53}"/>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E7DAA218-EBB9-A3FE-06C0-D01D1BA638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220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6F614-FBFB-CA1A-A7E4-B8EC7F35FB7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2F2315-FAF1-1828-333E-1B71EFF7C7C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65ED37-135F-DE90-7F76-DD553164A3ED}"/>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DCFFFDA7-CC71-828C-BA99-7340F99F2C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4063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430A-EDFB-8652-63EF-D516DB17FA3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8E134A-561F-AC15-AA7D-A81C7CB11B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E874A14-5BC0-83F8-06E0-EE879E073FCC}"/>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850C5DA0-3249-0479-8704-9AB88E8314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384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F9F69-621C-B8A2-9294-742ED96828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F6D35E-61E6-D0B2-6AB3-0F16A2D5C0E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DEFEA27-A995-4B79-AA7D-EE530525CC18}"/>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07CC1165-82C3-32BE-4001-C0DEEFD3B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625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1D64C-AB10-9154-DD16-5D62BA8BE1F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0A68B49-5B30-98A3-DC89-EA7C8BE5A4F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3882D23-7E61-403A-556B-9FD8204BCC73}"/>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F808A1F9-505A-ECCB-5615-6B5802D6DB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5681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A18E4-6805-4E44-028A-D07815CBAE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93313F0-2F50-AA5F-27F8-E5821C11FF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A6112B1-FD32-558B-BACE-574F7C3AFA13}"/>
              </a:ext>
            </a:extLst>
          </p:cNvPr>
          <p:cNvSpPr>
            <a:spLocks noGrp="1"/>
          </p:cNvSpPr>
          <p:nvPr>
            <p:ph type="body" idx="1"/>
          </p:nvPr>
        </p:nvSpPr>
        <p:spPr/>
        <p:txBody>
          <a:bodyPr/>
          <a:lstStyle/>
          <a:p>
            <a:pPr algn="just"/>
            <a:endParaRPr lang="fr-FR" sz="1200"/>
          </a:p>
        </p:txBody>
      </p:sp>
      <p:sp>
        <p:nvSpPr>
          <p:cNvPr id="4" name="Espace réservé du numéro de diapositive 3">
            <a:extLst>
              <a:ext uri="{FF2B5EF4-FFF2-40B4-BE49-F238E27FC236}">
                <a16:creationId xmlns:a16="http://schemas.microsoft.com/office/drawing/2014/main" id="{019B713B-7CE6-4A77-58AF-AEF74A82BC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C6D646-562F-43E2-8474-7007F355A420}"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931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11</a:t>
            </a:fld>
            <a:endParaRPr lang="fr-CH"/>
          </a:p>
        </p:txBody>
      </p:sp>
    </p:spTree>
    <p:extLst>
      <p:ext uri="{BB962C8B-B14F-4D97-AF65-F5344CB8AC3E}">
        <p14:creationId xmlns:p14="http://schemas.microsoft.com/office/powerpoint/2010/main" val="491845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12</a:t>
            </a:fld>
            <a:endParaRPr lang="fr-CH"/>
          </a:p>
        </p:txBody>
      </p:sp>
    </p:spTree>
    <p:extLst>
      <p:ext uri="{BB962C8B-B14F-4D97-AF65-F5344CB8AC3E}">
        <p14:creationId xmlns:p14="http://schemas.microsoft.com/office/powerpoint/2010/main" val="395938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FFD23-3769-9058-03EA-1256BA6071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ED4FEF-7DA3-541C-DD58-C05D177EA31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4E5ED7D-DE0A-6913-5C71-40B03F8484DB}"/>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A2411581-DE74-59C5-BE20-CC872DEC452E}"/>
              </a:ext>
            </a:extLst>
          </p:cNvPr>
          <p:cNvSpPr>
            <a:spLocks noGrp="1"/>
          </p:cNvSpPr>
          <p:nvPr>
            <p:ph type="sldNum" sz="quarter" idx="5"/>
          </p:nvPr>
        </p:nvSpPr>
        <p:spPr/>
        <p:txBody>
          <a:bodyPr/>
          <a:lstStyle/>
          <a:p>
            <a:fld id="{97C6D646-562F-43E2-8474-7007F355A420}" type="slidenum">
              <a:rPr lang="fr-CH" smtClean="0"/>
              <a:t>13</a:t>
            </a:fld>
            <a:endParaRPr lang="fr-CH"/>
          </a:p>
        </p:txBody>
      </p:sp>
    </p:spTree>
    <p:extLst>
      <p:ext uri="{BB962C8B-B14F-4D97-AF65-F5344CB8AC3E}">
        <p14:creationId xmlns:p14="http://schemas.microsoft.com/office/powerpoint/2010/main" val="2897031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1D208-6F35-7848-CEE0-E73D007D6B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1CAB275-0275-FA46-09A7-4C4C5CB4F9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DDF6F5-DA67-B273-022A-3205AE6A52B8}"/>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831D14CC-8B3B-E0E5-A843-7BA88CC66F07}"/>
              </a:ext>
            </a:extLst>
          </p:cNvPr>
          <p:cNvSpPr>
            <a:spLocks noGrp="1"/>
          </p:cNvSpPr>
          <p:nvPr>
            <p:ph type="sldNum" sz="quarter" idx="5"/>
          </p:nvPr>
        </p:nvSpPr>
        <p:spPr/>
        <p:txBody>
          <a:bodyPr/>
          <a:lstStyle/>
          <a:p>
            <a:fld id="{97C6D646-562F-43E2-8474-7007F355A420}" type="slidenum">
              <a:rPr lang="fr-CH" smtClean="0"/>
              <a:t>14</a:t>
            </a:fld>
            <a:endParaRPr lang="fr-CH"/>
          </a:p>
        </p:txBody>
      </p:sp>
    </p:spTree>
    <p:extLst>
      <p:ext uri="{BB962C8B-B14F-4D97-AF65-F5344CB8AC3E}">
        <p14:creationId xmlns:p14="http://schemas.microsoft.com/office/powerpoint/2010/main" val="1575528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5A0EB-B02F-32CD-D9FA-F826DE6E8B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3909AF3-72C7-ABC3-9303-2E30D7D7FC3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7E669B-74D8-6393-BFC7-6B8216916D20}"/>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4290B207-BA0E-2082-EB6E-29868E4B8346}"/>
              </a:ext>
            </a:extLst>
          </p:cNvPr>
          <p:cNvSpPr>
            <a:spLocks noGrp="1"/>
          </p:cNvSpPr>
          <p:nvPr>
            <p:ph type="sldNum" sz="quarter" idx="5"/>
          </p:nvPr>
        </p:nvSpPr>
        <p:spPr/>
        <p:txBody>
          <a:bodyPr/>
          <a:lstStyle/>
          <a:p>
            <a:fld id="{97C6D646-562F-43E2-8474-7007F355A420}" type="slidenum">
              <a:rPr lang="fr-CH" smtClean="0"/>
              <a:t>15</a:t>
            </a:fld>
            <a:endParaRPr lang="fr-CH"/>
          </a:p>
        </p:txBody>
      </p:sp>
    </p:spTree>
    <p:extLst>
      <p:ext uri="{BB962C8B-B14F-4D97-AF65-F5344CB8AC3E}">
        <p14:creationId xmlns:p14="http://schemas.microsoft.com/office/powerpoint/2010/main" val="1473274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902DE-942E-7628-5426-6426D1493B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910884-DDAB-3B4B-5A8B-E217850B8ED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C8CC12D-0084-6FCE-ABA9-DD479DFC3EAA}"/>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B3F8D580-2890-CE36-FB3A-1361CA6A7861}"/>
              </a:ext>
            </a:extLst>
          </p:cNvPr>
          <p:cNvSpPr>
            <a:spLocks noGrp="1"/>
          </p:cNvSpPr>
          <p:nvPr>
            <p:ph type="sldNum" sz="quarter" idx="5"/>
          </p:nvPr>
        </p:nvSpPr>
        <p:spPr/>
        <p:txBody>
          <a:bodyPr/>
          <a:lstStyle/>
          <a:p>
            <a:fld id="{97C6D646-562F-43E2-8474-7007F355A420}" type="slidenum">
              <a:rPr lang="fr-CH" smtClean="0"/>
              <a:t>16</a:t>
            </a:fld>
            <a:endParaRPr lang="fr-CH"/>
          </a:p>
        </p:txBody>
      </p:sp>
    </p:spTree>
    <p:extLst>
      <p:ext uri="{BB962C8B-B14F-4D97-AF65-F5344CB8AC3E}">
        <p14:creationId xmlns:p14="http://schemas.microsoft.com/office/powerpoint/2010/main" val="2173184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17</a:t>
            </a:fld>
            <a:endParaRPr lang="fr-CH"/>
          </a:p>
        </p:txBody>
      </p:sp>
    </p:spTree>
    <p:extLst>
      <p:ext uri="{BB962C8B-B14F-4D97-AF65-F5344CB8AC3E}">
        <p14:creationId xmlns:p14="http://schemas.microsoft.com/office/powerpoint/2010/main" val="3889460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0B93-07D2-2354-1193-A6D8EF8C426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B0B8E8-8676-4F3B-79DF-1EA05DA980F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F91A4C2-6B5F-E71C-F3EF-D9C25445EA64}"/>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9F0C60C2-40C7-B257-0359-69497D6BAD7B}"/>
              </a:ext>
            </a:extLst>
          </p:cNvPr>
          <p:cNvSpPr>
            <a:spLocks noGrp="1"/>
          </p:cNvSpPr>
          <p:nvPr>
            <p:ph type="sldNum" sz="quarter" idx="5"/>
          </p:nvPr>
        </p:nvSpPr>
        <p:spPr/>
        <p:txBody>
          <a:bodyPr/>
          <a:lstStyle/>
          <a:p>
            <a:fld id="{97C6D646-562F-43E2-8474-7007F355A420}" type="slidenum">
              <a:rPr lang="fr-CH" smtClean="0"/>
              <a:t>18</a:t>
            </a:fld>
            <a:endParaRPr lang="fr-CH"/>
          </a:p>
        </p:txBody>
      </p:sp>
    </p:spTree>
    <p:extLst>
      <p:ext uri="{BB962C8B-B14F-4D97-AF65-F5344CB8AC3E}">
        <p14:creationId xmlns:p14="http://schemas.microsoft.com/office/powerpoint/2010/main" val="4094646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3CA23-4730-0784-5D8B-F4F67AB95F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3118DC2-F4DA-761F-CEF3-5549B7D42D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A240D43-5423-796A-31AC-5828FC4468AF}"/>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5D863CD0-AE33-77D9-5FFD-5BB9B5658376}"/>
              </a:ext>
            </a:extLst>
          </p:cNvPr>
          <p:cNvSpPr>
            <a:spLocks noGrp="1"/>
          </p:cNvSpPr>
          <p:nvPr>
            <p:ph type="sldNum" sz="quarter" idx="5"/>
          </p:nvPr>
        </p:nvSpPr>
        <p:spPr/>
        <p:txBody>
          <a:bodyPr/>
          <a:lstStyle/>
          <a:p>
            <a:fld id="{97C6D646-562F-43E2-8474-7007F355A420}" type="slidenum">
              <a:rPr lang="fr-CH" smtClean="0"/>
              <a:t>19</a:t>
            </a:fld>
            <a:endParaRPr lang="fr-CH"/>
          </a:p>
        </p:txBody>
      </p:sp>
    </p:spTree>
    <p:extLst>
      <p:ext uri="{BB962C8B-B14F-4D97-AF65-F5344CB8AC3E}">
        <p14:creationId xmlns:p14="http://schemas.microsoft.com/office/powerpoint/2010/main" val="3390006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E37D8-275A-E727-CBCE-B59B88E461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2C3D2E-D412-2B1B-5BBC-517573C175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79BB262-27E5-587B-2145-F2DD828CD8B9}"/>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891F776F-EA52-E385-B733-FE4CD5A81655}"/>
              </a:ext>
            </a:extLst>
          </p:cNvPr>
          <p:cNvSpPr>
            <a:spLocks noGrp="1"/>
          </p:cNvSpPr>
          <p:nvPr>
            <p:ph type="sldNum" sz="quarter" idx="5"/>
          </p:nvPr>
        </p:nvSpPr>
        <p:spPr/>
        <p:txBody>
          <a:bodyPr/>
          <a:lstStyle/>
          <a:p>
            <a:fld id="{97C6D646-562F-43E2-8474-7007F355A420}" type="slidenum">
              <a:rPr lang="fr-CH" smtClean="0"/>
              <a:t>20</a:t>
            </a:fld>
            <a:endParaRPr lang="fr-CH"/>
          </a:p>
        </p:txBody>
      </p:sp>
    </p:spTree>
    <p:extLst>
      <p:ext uri="{BB962C8B-B14F-4D97-AF65-F5344CB8AC3E}">
        <p14:creationId xmlns:p14="http://schemas.microsoft.com/office/powerpoint/2010/main" val="1711078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1C809-5CA9-0A9D-28FA-F301DE243C0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274C0FC-7ED5-AA31-3ADF-2FF82C5B85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12E1086-C0B1-38A8-3967-533F28FFB314}"/>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8F2629E0-2A19-0DE2-FCF0-3C06F0EB9935}"/>
              </a:ext>
            </a:extLst>
          </p:cNvPr>
          <p:cNvSpPr>
            <a:spLocks noGrp="1"/>
          </p:cNvSpPr>
          <p:nvPr>
            <p:ph type="sldNum" sz="quarter" idx="5"/>
          </p:nvPr>
        </p:nvSpPr>
        <p:spPr/>
        <p:txBody>
          <a:bodyPr/>
          <a:lstStyle/>
          <a:p>
            <a:fld id="{97C6D646-562F-43E2-8474-7007F355A420}" type="slidenum">
              <a:rPr lang="fr-CH" smtClean="0"/>
              <a:t>21</a:t>
            </a:fld>
            <a:endParaRPr lang="fr-CH"/>
          </a:p>
        </p:txBody>
      </p:sp>
    </p:spTree>
    <p:extLst>
      <p:ext uri="{BB962C8B-B14F-4D97-AF65-F5344CB8AC3E}">
        <p14:creationId xmlns:p14="http://schemas.microsoft.com/office/powerpoint/2010/main" val="2319484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40992-F3DE-E738-62CC-521792DEE46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C57B73B-3F69-666D-5716-D105C7F479A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856B5ED-C9F9-2C90-6CF5-BCFBFD22700A}"/>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D75A6FEC-FB5B-B5D2-C949-A84A97CF418D}"/>
              </a:ext>
            </a:extLst>
          </p:cNvPr>
          <p:cNvSpPr>
            <a:spLocks noGrp="1"/>
          </p:cNvSpPr>
          <p:nvPr>
            <p:ph type="sldNum" sz="quarter" idx="5"/>
          </p:nvPr>
        </p:nvSpPr>
        <p:spPr/>
        <p:txBody>
          <a:bodyPr/>
          <a:lstStyle/>
          <a:p>
            <a:fld id="{97C6D646-562F-43E2-8474-7007F355A420}" type="slidenum">
              <a:rPr lang="fr-CH" smtClean="0"/>
              <a:t>22</a:t>
            </a:fld>
            <a:endParaRPr lang="fr-CH"/>
          </a:p>
        </p:txBody>
      </p:sp>
    </p:spTree>
    <p:extLst>
      <p:ext uri="{BB962C8B-B14F-4D97-AF65-F5344CB8AC3E}">
        <p14:creationId xmlns:p14="http://schemas.microsoft.com/office/powerpoint/2010/main" val="1668325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11F69-9D53-DCFD-113F-1F2A548D56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2FFF6E-3ED5-2B43-731E-EFC0111006A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258753-B719-0D5A-39BC-89D6B7A48E72}"/>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3AE92C4D-DB17-7561-8A37-2F4DA07C8110}"/>
              </a:ext>
            </a:extLst>
          </p:cNvPr>
          <p:cNvSpPr>
            <a:spLocks noGrp="1"/>
          </p:cNvSpPr>
          <p:nvPr>
            <p:ph type="sldNum" sz="quarter" idx="5"/>
          </p:nvPr>
        </p:nvSpPr>
        <p:spPr/>
        <p:txBody>
          <a:bodyPr/>
          <a:lstStyle/>
          <a:p>
            <a:fld id="{97C6D646-562F-43E2-8474-7007F355A420}" type="slidenum">
              <a:rPr lang="fr-CH" smtClean="0"/>
              <a:t>23</a:t>
            </a:fld>
            <a:endParaRPr lang="fr-CH"/>
          </a:p>
        </p:txBody>
      </p:sp>
    </p:spTree>
    <p:extLst>
      <p:ext uri="{BB962C8B-B14F-4D97-AF65-F5344CB8AC3E}">
        <p14:creationId xmlns:p14="http://schemas.microsoft.com/office/powerpoint/2010/main" val="1835045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6BE7A-1AC9-8711-316B-2936402994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723789-1DC8-B022-A5D5-00E377EA108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62FF52-129A-41C8-9616-E73C1F7D4203}"/>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732CF0DB-D4A0-5021-7A97-DC4037266425}"/>
              </a:ext>
            </a:extLst>
          </p:cNvPr>
          <p:cNvSpPr>
            <a:spLocks noGrp="1"/>
          </p:cNvSpPr>
          <p:nvPr>
            <p:ph type="sldNum" sz="quarter" idx="5"/>
          </p:nvPr>
        </p:nvSpPr>
        <p:spPr/>
        <p:txBody>
          <a:bodyPr/>
          <a:lstStyle/>
          <a:p>
            <a:fld id="{97C6D646-562F-43E2-8474-7007F355A420}" type="slidenum">
              <a:rPr lang="fr-CH" smtClean="0"/>
              <a:t>24</a:t>
            </a:fld>
            <a:endParaRPr lang="fr-CH"/>
          </a:p>
        </p:txBody>
      </p:sp>
    </p:spTree>
    <p:extLst>
      <p:ext uri="{BB962C8B-B14F-4D97-AF65-F5344CB8AC3E}">
        <p14:creationId xmlns:p14="http://schemas.microsoft.com/office/powerpoint/2010/main" val="3374526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A8A0C-49FA-FDF1-AE5E-A615098EA4B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1A74953-B582-0E75-970D-F52F563492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3172E1-1538-8F26-1014-45170BA6A33D}"/>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BA5F3FB1-A0DB-D0D5-05E8-698D7CB87FA9}"/>
              </a:ext>
            </a:extLst>
          </p:cNvPr>
          <p:cNvSpPr>
            <a:spLocks noGrp="1"/>
          </p:cNvSpPr>
          <p:nvPr>
            <p:ph type="sldNum" sz="quarter" idx="5"/>
          </p:nvPr>
        </p:nvSpPr>
        <p:spPr/>
        <p:txBody>
          <a:bodyPr/>
          <a:lstStyle/>
          <a:p>
            <a:fld id="{97C6D646-562F-43E2-8474-7007F355A420}" type="slidenum">
              <a:rPr lang="fr-CH" smtClean="0"/>
              <a:t>25</a:t>
            </a:fld>
            <a:endParaRPr lang="fr-CH"/>
          </a:p>
        </p:txBody>
      </p:sp>
    </p:spTree>
    <p:extLst>
      <p:ext uri="{BB962C8B-B14F-4D97-AF65-F5344CB8AC3E}">
        <p14:creationId xmlns:p14="http://schemas.microsoft.com/office/powerpoint/2010/main" val="2228847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4B267-4A39-A357-47AD-74A8E922505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F6AF09-5DF6-8CD7-48F3-D9D8EFCE532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7FB98F6-765B-0519-E193-B82D2E76704E}"/>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41A756D9-F263-C8E9-A500-91893F9CA561}"/>
              </a:ext>
            </a:extLst>
          </p:cNvPr>
          <p:cNvSpPr>
            <a:spLocks noGrp="1"/>
          </p:cNvSpPr>
          <p:nvPr>
            <p:ph type="sldNum" sz="quarter" idx="5"/>
          </p:nvPr>
        </p:nvSpPr>
        <p:spPr/>
        <p:txBody>
          <a:bodyPr/>
          <a:lstStyle/>
          <a:p>
            <a:fld id="{97C6D646-562F-43E2-8474-7007F355A420}" type="slidenum">
              <a:rPr lang="fr-CH" smtClean="0"/>
              <a:t>26</a:t>
            </a:fld>
            <a:endParaRPr lang="fr-CH"/>
          </a:p>
        </p:txBody>
      </p:sp>
    </p:spTree>
    <p:extLst>
      <p:ext uri="{BB962C8B-B14F-4D97-AF65-F5344CB8AC3E}">
        <p14:creationId xmlns:p14="http://schemas.microsoft.com/office/powerpoint/2010/main" val="287150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D2AD1-5387-B628-7B28-4DCE3CC5587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4569DDA-7545-B093-DC20-173F82E7193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74EA42E-1862-4697-4996-76D65EF628FA}"/>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58429C7C-433E-0E5D-A16F-331B6D34258F}"/>
              </a:ext>
            </a:extLst>
          </p:cNvPr>
          <p:cNvSpPr>
            <a:spLocks noGrp="1"/>
          </p:cNvSpPr>
          <p:nvPr>
            <p:ph type="sldNum" sz="quarter" idx="5"/>
          </p:nvPr>
        </p:nvSpPr>
        <p:spPr/>
        <p:txBody>
          <a:bodyPr/>
          <a:lstStyle/>
          <a:p>
            <a:fld id="{97C6D646-562F-43E2-8474-7007F355A420}" type="slidenum">
              <a:rPr lang="fr-CH" smtClean="0"/>
              <a:t>27</a:t>
            </a:fld>
            <a:endParaRPr lang="fr-CH"/>
          </a:p>
        </p:txBody>
      </p:sp>
    </p:spTree>
    <p:extLst>
      <p:ext uri="{BB962C8B-B14F-4D97-AF65-F5344CB8AC3E}">
        <p14:creationId xmlns:p14="http://schemas.microsoft.com/office/powerpoint/2010/main" val="14351591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73278-0412-3EAD-32BB-5E4AA8A215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82A0BCB-D8BD-FF6F-090D-175F59CF3EF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AD75EF3-D917-2F50-C9F4-1B661E8F4455}"/>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308EA136-A8F5-EA43-A658-E983EDB2E229}"/>
              </a:ext>
            </a:extLst>
          </p:cNvPr>
          <p:cNvSpPr>
            <a:spLocks noGrp="1"/>
          </p:cNvSpPr>
          <p:nvPr>
            <p:ph type="sldNum" sz="quarter" idx="5"/>
          </p:nvPr>
        </p:nvSpPr>
        <p:spPr/>
        <p:txBody>
          <a:bodyPr/>
          <a:lstStyle/>
          <a:p>
            <a:fld id="{97C6D646-562F-43E2-8474-7007F355A420}" type="slidenum">
              <a:rPr lang="fr-CH" smtClean="0"/>
              <a:t>28</a:t>
            </a:fld>
            <a:endParaRPr lang="fr-CH"/>
          </a:p>
        </p:txBody>
      </p:sp>
    </p:spTree>
    <p:extLst>
      <p:ext uri="{BB962C8B-B14F-4D97-AF65-F5344CB8AC3E}">
        <p14:creationId xmlns:p14="http://schemas.microsoft.com/office/powerpoint/2010/main" val="4162924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0DAFC-F5C8-2125-DE5F-0B4B0D98875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50F83A-7B59-9CCF-C59D-8F11A40B974A}"/>
              </a:ext>
            </a:extLst>
          </p:cNvPr>
          <p:cNvSpPr>
            <a:spLocks noGrp="1" noRot="1" noChangeAspect="1"/>
          </p:cNvSpPr>
          <p:nvPr>
            <p:ph type="sldImg"/>
          </p:nvPr>
        </p:nvSpPr>
        <p:spPr/>
        <p:txBody>
          <a:bodyPr/>
          <a:lstStyle/>
          <a:p>
            <a:endParaRPr lang="de-CH"/>
          </a:p>
        </p:txBody>
      </p:sp>
      <p:sp>
        <p:nvSpPr>
          <p:cNvPr id="3" name="Espace réservé des notes 2">
            <a:extLst>
              <a:ext uri="{FF2B5EF4-FFF2-40B4-BE49-F238E27FC236}">
                <a16:creationId xmlns:a16="http://schemas.microsoft.com/office/drawing/2014/main" id="{F1968D98-A67F-27D9-09A7-CF7DFAAD3A7B}"/>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627F45C3-4062-5782-D63B-E12A35229F30}"/>
              </a:ext>
            </a:extLst>
          </p:cNvPr>
          <p:cNvSpPr>
            <a:spLocks noGrp="1"/>
          </p:cNvSpPr>
          <p:nvPr>
            <p:ph type="sldNum" sz="quarter" idx="5"/>
          </p:nvPr>
        </p:nvSpPr>
        <p:spPr/>
        <p:txBody>
          <a:bodyPr/>
          <a:lstStyle/>
          <a:p>
            <a:fld id="{97C6D646-562F-43E2-8474-7007F355A420}" type="slidenum">
              <a:rPr lang="fr-CH" smtClean="0"/>
              <a:t>29</a:t>
            </a:fld>
            <a:endParaRPr lang="fr-CH"/>
          </a:p>
        </p:txBody>
      </p:sp>
    </p:spTree>
    <p:extLst>
      <p:ext uri="{BB962C8B-B14F-4D97-AF65-F5344CB8AC3E}">
        <p14:creationId xmlns:p14="http://schemas.microsoft.com/office/powerpoint/2010/main" val="542084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DE5BA-1204-E1C7-7588-843851EA2D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59B07E-0757-4C09-A3CB-21ADB3DE381F}"/>
              </a:ext>
            </a:extLst>
          </p:cNvPr>
          <p:cNvSpPr>
            <a:spLocks noGrp="1" noRot="1" noChangeAspect="1"/>
          </p:cNvSpPr>
          <p:nvPr>
            <p:ph type="sldImg"/>
          </p:nvPr>
        </p:nvSpPr>
        <p:spPr/>
        <p:txBody>
          <a:bodyPr/>
          <a:lstStyle/>
          <a:p>
            <a:endParaRPr lang="de-CH"/>
          </a:p>
        </p:txBody>
      </p:sp>
      <p:sp>
        <p:nvSpPr>
          <p:cNvPr id="3" name="Espace réservé des notes 2">
            <a:extLst>
              <a:ext uri="{FF2B5EF4-FFF2-40B4-BE49-F238E27FC236}">
                <a16:creationId xmlns:a16="http://schemas.microsoft.com/office/drawing/2014/main" id="{EB191C26-5A67-3DF0-C535-255CC02036C6}"/>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4A2082F8-4A41-26D9-552B-0B1072049D68}"/>
              </a:ext>
            </a:extLst>
          </p:cNvPr>
          <p:cNvSpPr>
            <a:spLocks noGrp="1"/>
          </p:cNvSpPr>
          <p:nvPr>
            <p:ph type="sldNum" sz="quarter" idx="5"/>
          </p:nvPr>
        </p:nvSpPr>
        <p:spPr/>
        <p:txBody>
          <a:bodyPr/>
          <a:lstStyle/>
          <a:p>
            <a:fld id="{97C6D646-562F-43E2-8474-7007F355A420}" type="slidenum">
              <a:rPr lang="fr-CH" smtClean="0"/>
              <a:t>30</a:t>
            </a:fld>
            <a:endParaRPr lang="fr-CH"/>
          </a:p>
        </p:txBody>
      </p:sp>
    </p:spTree>
    <p:extLst>
      <p:ext uri="{BB962C8B-B14F-4D97-AF65-F5344CB8AC3E}">
        <p14:creationId xmlns:p14="http://schemas.microsoft.com/office/powerpoint/2010/main" val="41428126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9DB00-24DB-8692-3B9B-0B744D8D40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8883770-D081-1F79-14A5-986C997442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370B84-5B36-4356-A8AD-6313138B2C13}"/>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1DFEBCF6-B456-A9E7-16B9-7DA487D6E502}"/>
              </a:ext>
            </a:extLst>
          </p:cNvPr>
          <p:cNvSpPr>
            <a:spLocks noGrp="1"/>
          </p:cNvSpPr>
          <p:nvPr>
            <p:ph type="sldNum" sz="quarter" idx="5"/>
          </p:nvPr>
        </p:nvSpPr>
        <p:spPr/>
        <p:txBody>
          <a:bodyPr/>
          <a:lstStyle/>
          <a:p>
            <a:fld id="{97C6D646-562F-43E2-8474-7007F355A420}" type="slidenum">
              <a:rPr lang="fr-CH" smtClean="0"/>
              <a:t>31</a:t>
            </a:fld>
            <a:endParaRPr lang="fr-CH"/>
          </a:p>
        </p:txBody>
      </p:sp>
    </p:spTree>
    <p:extLst>
      <p:ext uri="{BB962C8B-B14F-4D97-AF65-F5344CB8AC3E}">
        <p14:creationId xmlns:p14="http://schemas.microsoft.com/office/powerpoint/2010/main" val="29007005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32</a:t>
            </a:fld>
            <a:endParaRPr lang="fr-CH"/>
          </a:p>
        </p:txBody>
      </p:sp>
    </p:spTree>
    <p:extLst>
      <p:ext uri="{BB962C8B-B14F-4D97-AF65-F5344CB8AC3E}">
        <p14:creationId xmlns:p14="http://schemas.microsoft.com/office/powerpoint/2010/main" val="3889460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33</a:t>
            </a:fld>
            <a:endParaRPr lang="fr-CH"/>
          </a:p>
        </p:txBody>
      </p:sp>
    </p:spTree>
    <p:extLst>
      <p:ext uri="{BB962C8B-B14F-4D97-AF65-F5344CB8AC3E}">
        <p14:creationId xmlns:p14="http://schemas.microsoft.com/office/powerpoint/2010/main" val="26404566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34</a:t>
            </a:fld>
            <a:endParaRPr lang="fr-CH"/>
          </a:p>
        </p:txBody>
      </p:sp>
    </p:spTree>
    <p:extLst>
      <p:ext uri="{BB962C8B-B14F-4D97-AF65-F5344CB8AC3E}">
        <p14:creationId xmlns:p14="http://schemas.microsoft.com/office/powerpoint/2010/main" val="40317635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35</a:t>
            </a:fld>
            <a:endParaRPr lang="fr-CH"/>
          </a:p>
        </p:txBody>
      </p:sp>
    </p:spTree>
    <p:extLst>
      <p:ext uri="{BB962C8B-B14F-4D97-AF65-F5344CB8AC3E}">
        <p14:creationId xmlns:p14="http://schemas.microsoft.com/office/powerpoint/2010/main" val="29215231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36</a:t>
            </a:fld>
            <a:endParaRPr lang="fr-CH"/>
          </a:p>
        </p:txBody>
      </p:sp>
    </p:spTree>
    <p:extLst>
      <p:ext uri="{BB962C8B-B14F-4D97-AF65-F5344CB8AC3E}">
        <p14:creationId xmlns:p14="http://schemas.microsoft.com/office/powerpoint/2010/main" val="1014725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37</a:t>
            </a:fld>
            <a:endParaRPr lang="fr-CH"/>
          </a:p>
        </p:txBody>
      </p:sp>
    </p:spTree>
    <p:extLst>
      <p:ext uri="{BB962C8B-B14F-4D97-AF65-F5344CB8AC3E}">
        <p14:creationId xmlns:p14="http://schemas.microsoft.com/office/powerpoint/2010/main" val="19925327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38</a:t>
            </a:fld>
            <a:endParaRPr lang="fr-CH"/>
          </a:p>
        </p:txBody>
      </p:sp>
    </p:spTree>
    <p:extLst>
      <p:ext uri="{BB962C8B-B14F-4D97-AF65-F5344CB8AC3E}">
        <p14:creationId xmlns:p14="http://schemas.microsoft.com/office/powerpoint/2010/main" val="39376346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39</a:t>
            </a:fld>
            <a:endParaRPr lang="fr-CH"/>
          </a:p>
        </p:txBody>
      </p:sp>
    </p:spTree>
    <p:extLst>
      <p:ext uri="{BB962C8B-B14F-4D97-AF65-F5344CB8AC3E}">
        <p14:creationId xmlns:p14="http://schemas.microsoft.com/office/powerpoint/2010/main" val="1198615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a:p>
        </p:txBody>
      </p:sp>
      <p:sp>
        <p:nvSpPr>
          <p:cNvPr id="4" name="Espace réservé du numéro de diapositive 3"/>
          <p:cNvSpPr>
            <a:spLocks noGrp="1"/>
          </p:cNvSpPr>
          <p:nvPr>
            <p:ph type="sldNum" sz="quarter" idx="5"/>
          </p:nvPr>
        </p:nvSpPr>
        <p:spPr/>
        <p:txBody>
          <a:bodyPr/>
          <a:lstStyle/>
          <a:p>
            <a:fld id="{97C6D646-562F-43E2-8474-7007F355A420}" type="slidenum">
              <a:rPr lang="fr-CH" smtClean="0"/>
              <a:t>40</a:t>
            </a:fld>
            <a:endParaRPr lang="fr-CH"/>
          </a:p>
        </p:txBody>
      </p:sp>
    </p:spTree>
    <p:extLst>
      <p:ext uri="{BB962C8B-B14F-4D97-AF65-F5344CB8AC3E}">
        <p14:creationId xmlns:p14="http://schemas.microsoft.com/office/powerpoint/2010/main" val="17494353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A50B2-4FDA-4621-34DD-7F1B8C8327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F7B19E-1D5C-C890-483B-4A017BEF9556}"/>
              </a:ext>
            </a:extLst>
          </p:cNvPr>
          <p:cNvSpPr>
            <a:spLocks noGrp="1" noRot="1" noChangeAspect="1"/>
          </p:cNvSpPr>
          <p:nvPr>
            <p:ph type="sldImg"/>
          </p:nvPr>
        </p:nvSpPr>
        <p:spPr/>
        <p:txBody>
          <a:bodyPr/>
          <a:lstStyle/>
          <a:p>
            <a:endParaRPr lang="de-CH"/>
          </a:p>
        </p:txBody>
      </p:sp>
      <p:sp>
        <p:nvSpPr>
          <p:cNvPr id="3" name="Espace réservé des notes 2">
            <a:extLst>
              <a:ext uri="{FF2B5EF4-FFF2-40B4-BE49-F238E27FC236}">
                <a16:creationId xmlns:a16="http://schemas.microsoft.com/office/drawing/2014/main" id="{56E54C64-917F-B303-C6CE-775F4C80F122}"/>
              </a:ext>
            </a:extLst>
          </p:cNvPr>
          <p:cNvSpPr>
            <a:spLocks noGrp="1"/>
          </p:cNvSpPr>
          <p:nvPr>
            <p:ph type="body" idx="1"/>
          </p:nvPr>
        </p:nvSpPr>
        <p:spPr/>
        <p:txBody>
          <a:bodyPr/>
          <a:lstStyle/>
          <a:p>
            <a:endParaRPr lang="fr-CH"/>
          </a:p>
        </p:txBody>
      </p:sp>
      <p:sp>
        <p:nvSpPr>
          <p:cNvPr id="4" name="Espace réservé du numéro de diapositive 3">
            <a:extLst>
              <a:ext uri="{FF2B5EF4-FFF2-40B4-BE49-F238E27FC236}">
                <a16:creationId xmlns:a16="http://schemas.microsoft.com/office/drawing/2014/main" id="{7E30E1C7-8411-B6D1-9260-F4DB3FCA02FD}"/>
              </a:ext>
            </a:extLst>
          </p:cNvPr>
          <p:cNvSpPr>
            <a:spLocks noGrp="1"/>
          </p:cNvSpPr>
          <p:nvPr>
            <p:ph type="sldNum" sz="quarter" idx="5"/>
          </p:nvPr>
        </p:nvSpPr>
        <p:spPr/>
        <p:txBody>
          <a:bodyPr/>
          <a:lstStyle/>
          <a:p>
            <a:fld id="{97C6D646-562F-43E2-8474-7007F355A420}" type="slidenum">
              <a:rPr lang="fr-CH" smtClean="0"/>
              <a:t>41</a:t>
            </a:fld>
            <a:endParaRPr lang="fr-CH"/>
          </a:p>
        </p:txBody>
      </p:sp>
    </p:spTree>
    <p:extLst>
      <p:ext uri="{BB962C8B-B14F-4D97-AF65-F5344CB8AC3E}">
        <p14:creationId xmlns:p14="http://schemas.microsoft.com/office/powerpoint/2010/main" val="2998027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188B9F2-9331-7BA7-39CC-18111EAE06A3}"/>
              </a:ext>
            </a:extLst>
          </p:cNvPr>
          <p:cNvPicPr>
            <a:picLocks noChangeAspect="1"/>
          </p:cNvPicPr>
          <p:nvPr userDrawn="1"/>
        </p:nvPicPr>
        <p:blipFill>
          <a:blip r:embed="rId2"/>
          <a:stretch>
            <a:fillRect/>
          </a:stretch>
        </p:blipFill>
        <p:spPr>
          <a:xfrm>
            <a:off x="10639002" y="6354596"/>
            <a:ext cx="1153715" cy="401493"/>
          </a:xfrm>
          <a:prstGeom prst="rect">
            <a:avLst/>
          </a:prstGeom>
        </p:spPr>
      </p:pic>
    </p:spTree>
    <p:extLst>
      <p:ext uri="{BB962C8B-B14F-4D97-AF65-F5344CB8AC3E}">
        <p14:creationId xmlns:p14="http://schemas.microsoft.com/office/powerpoint/2010/main" val="30042922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numérotation">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F7D7E56F-595E-BBB2-EC78-91C89B79A2F4}"/>
              </a:ext>
            </a:extLst>
          </p:cNvPr>
          <p:cNvSpPr>
            <a:spLocks noGrp="1"/>
          </p:cNvSpPr>
          <p:nvPr>
            <p:ph type="title"/>
          </p:nvPr>
        </p:nvSpPr>
        <p:spPr>
          <a:xfrm>
            <a:off x="429131" y="450098"/>
            <a:ext cx="11227599" cy="691866"/>
          </a:xfrm>
          <a:prstGeom prst="rect">
            <a:avLst/>
          </a:prstGeom>
        </p:spPr>
        <p:txBody>
          <a:bodyPr/>
          <a:lstStyle>
            <a:lvl1pPr>
              <a:defRPr sz="2400" b="1" i="0">
                <a:latin typeface="Manrope" pitchFamily="2" charset="0"/>
                <a:cs typeface="Readex Pro Deca Medium" pitchFamily="2" charset="-78"/>
              </a:defRPr>
            </a:lvl1pPr>
          </a:lstStyle>
          <a:p>
            <a:r>
              <a:rPr lang="fr-FR"/>
              <a:t>Modifiez le style du titre</a:t>
            </a:r>
          </a:p>
        </p:txBody>
      </p:sp>
      <p:sp>
        <p:nvSpPr>
          <p:cNvPr id="8" name="Espace réservé du texte 3">
            <a:extLst>
              <a:ext uri="{FF2B5EF4-FFF2-40B4-BE49-F238E27FC236}">
                <a16:creationId xmlns:a16="http://schemas.microsoft.com/office/drawing/2014/main" id="{5EB5ADFC-C3EF-144D-B988-E3B29E2A3D2D}"/>
              </a:ext>
            </a:extLst>
          </p:cNvPr>
          <p:cNvSpPr>
            <a:spLocks noGrp="1"/>
          </p:cNvSpPr>
          <p:nvPr>
            <p:ph type="body" sz="quarter" idx="13"/>
          </p:nvPr>
        </p:nvSpPr>
        <p:spPr>
          <a:xfrm>
            <a:off x="429132" y="1556406"/>
            <a:ext cx="11227598" cy="4320073"/>
          </a:xfrm>
          <a:prstGeom prst="rect">
            <a:avLst/>
          </a:prstGeom>
        </p:spPr>
        <p:txBody>
          <a:bodyPr anchor="ctr">
            <a:normAutofit/>
          </a:bodyPr>
          <a:lstStyle>
            <a:lvl1pPr marL="342900" indent="-342900">
              <a:buFont typeface="+mj-lt"/>
              <a:buAutoNum type="arabicPeriod"/>
              <a:defRPr sz="1800" b="0" i="0">
                <a:latin typeface="Manrope" pitchFamily="2" charset="0"/>
                <a:cs typeface="Readex Pro Deca Light" pitchFamily="2" charset="-78"/>
              </a:defRPr>
            </a:lvl1pPr>
            <a:lvl2pPr marL="800100" indent="-342900">
              <a:buFont typeface="+mj-lt"/>
              <a:buAutoNum type="arabicPeriod"/>
              <a:defRPr sz="1800" b="0" i="0">
                <a:latin typeface="Manrope" pitchFamily="2" charset="0"/>
                <a:cs typeface="Readex Pro Deca Light" pitchFamily="2" charset="-78"/>
              </a:defRPr>
            </a:lvl2pPr>
            <a:lvl3pPr marL="1257300" indent="-342900">
              <a:buFont typeface="+mj-lt"/>
              <a:buAutoNum type="arabicPeriod"/>
              <a:defRPr sz="1800" b="0" i="0">
                <a:latin typeface="Manrope" pitchFamily="2" charset="0"/>
                <a:cs typeface="Readex Pro Deca Light" pitchFamily="2" charset="-78"/>
              </a:defRPr>
            </a:lvl3pPr>
            <a:lvl4pPr marL="1714500" indent="-342900">
              <a:buFont typeface="+mj-lt"/>
              <a:buAutoNum type="arabicPeriod"/>
              <a:defRPr sz="1800" b="0" i="0">
                <a:latin typeface="Manrope" pitchFamily="2" charset="0"/>
                <a:cs typeface="Readex Pro Deca Light" pitchFamily="2" charset="-78"/>
              </a:defRPr>
            </a:lvl4pPr>
            <a:lvl5pPr marL="2171700" indent="-342900">
              <a:buFont typeface="+mj-lt"/>
              <a:buAutoNum type="arabicPeriod"/>
              <a:defRPr sz="1800" b="0" i="0">
                <a:latin typeface="Manrope" pitchFamily="2" charset="0"/>
                <a:cs typeface="Readex Pro Deca Light" pitchFamily="2" charset="-78"/>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pic>
        <p:nvPicPr>
          <p:cNvPr id="2" name="Image 1">
            <a:extLst>
              <a:ext uri="{FF2B5EF4-FFF2-40B4-BE49-F238E27FC236}">
                <a16:creationId xmlns:a16="http://schemas.microsoft.com/office/drawing/2014/main" id="{F00DCEF3-C56F-F690-2D3A-9B0D25FB76C3}"/>
              </a:ext>
            </a:extLst>
          </p:cNvPr>
          <p:cNvPicPr>
            <a:picLocks noChangeAspect="1"/>
          </p:cNvPicPr>
          <p:nvPr userDrawn="1"/>
        </p:nvPicPr>
        <p:blipFill>
          <a:blip r:embed="rId2"/>
          <a:stretch>
            <a:fillRect/>
          </a:stretch>
        </p:blipFill>
        <p:spPr>
          <a:xfrm>
            <a:off x="10639002" y="6354596"/>
            <a:ext cx="1153715" cy="401493"/>
          </a:xfrm>
          <a:prstGeom prst="rect">
            <a:avLst/>
          </a:prstGeom>
        </p:spPr>
      </p:pic>
    </p:spTree>
    <p:extLst>
      <p:ext uri="{BB962C8B-B14F-4D97-AF65-F5344CB8AC3E}">
        <p14:creationId xmlns:p14="http://schemas.microsoft.com/office/powerpoint/2010/main" val="21024841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numérotation">
    <p:spTree>
      <p:nvGrpSpPr>
        <p:cNvPr id="1" name=""/>
        <p:cNvGrpSpPr/>
        <p:nvPr/>
      </p:nvGrpSpPr>
      <p:grpSpPr>
        <a:xfrm>
          <a:off x="0" y="0"/>
          <a:ext cx="0" cy="0"/>
          <a:chOff x="0" y="0"/>
          <a:chExt cx="0" cy="0"/>
        </a:xfrm>
      </p:grpSpPr>
      <p:pic>
        <p:nvPicPr>
          <p:cNvPr id="3" name="Image 2" descr="Une image contenant Police, Graphique, noir, logo&#10;&#10;Description générée automatiquement">
            <a:extLst>
              <a:ext uri="{FF2B5EF4-FFF2-40B4-BE49-F238E27FC236}">
                <a16:creationId xmlns:a16="http://schemas.microsoft.com/office/drawing/2014/main" id="{CA6EE14D-8919-F3BD-8E46-637F497F4D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145" y="6044587"/>
            <a:ext cx="974045" cy="410002"/>
          </a:xfrm>
          <a:prstGeom prst="rect">
            <a:avLst/>
          </a:prstGeom>
        </p:spPr>
      </p:pic>
      <p:cxnSp>
        <p:nvCxnSpPr>
          <p:cNvPr id="6" name="Connecteur droit 5">
            <a:extLst>
              <a:ext uri="{FF2B5EF4-FFF2-40B4-BE49-F238E27FC236}">
                <a16:creationId xmlns:a16="http://schemas.microsoft.com/office/drawing/2014/main" id="{B12D3D98-D1B0-652C-33C8-3F8BB85D01EF}"/>
              </a:ext>
            </a:extLst>
          </p:cNvPr>
          <p:cNvCxnSpPr>
            <a:cxnSpLocks/>
          </p:cNvCxnSpPr>
          <p:nvPr userDrawn="1"/>
        </p:nvCxnSpPr>
        <p:spPr>
          <a:xfrm>
            <a:off x="6096000" y="1556406"/>
            <a:ext cx="0" cy="4320073"/>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re 1">
            <a:extLst>
              <a:ext uri="{FF2B5EF4-FFF2-40B4-BE49-F238E27FC236}">
                <a16:creationId xmlns:a16="http://schemas.microsoft.com/office/drawing/2014/main" id="{F7D7E56F-595E-BBB2-EC78-91C89B79A2F4}"/>
              </a:ext>
            </a:extLst>
          </p:cNvPr>
          <p:cNvSpPr>
            <a:spLocks noGrp="1"/>
          </p:cNvSpPr>
          <p:nvPr>
            <p:ph type="title"/>
          </p:nvPr>
        </p:nvSpPr>
        <p:spPr>
          <a:xfrm>
            <a:off x="429131" y="450098"/>
            <a:ext cx="11227599" cy="691866"/>
          </a:xfrm>
          <a:prstGeom prst="rect">
            <a:avLst/>
          </a:prstGeom>
        </p:spPr>
        <p:txBody>
          <a:bodyPr/>
          <a:lstStyle>
            <a:lvl1pPr>
              <a:defRPr sz="2400" b="1" i="0">
                <a:latin typeface="Manrope" pitchFamily="2" charset="0"/>
                <a:cs typeface="Readex Pro Deca Medium" pitchFamily="2" charset="-78"/>
              </a:defRPr>
            </a:lvl1pPr>
          </a:lstStyle>
          <a:p>
            <a:r>
              <a:rPr lang="fr-FR"/>
              <a:t>Modifiez le style du titre</a:t>
            </a:r>
          </a:p>
        </p:txBody>
      </p:sp>
      <p:sp>
        <p:nvSpPr>
          <p:cNvPr id="8" name="Espace réservé du texte 3">
            <a:extLst>
              <a:ext uri="{FF2B5EF4-FFF2-40B4-BE49-F238E27FC236}">
                <a16:creationId xmlns:a16="http://schemas.microsoft.com/office/drawing/2014/main" id="{5EB5ADFC-C3EF-144D-B988-E3B29E2A3D2D}"/>
              </a:ext>
            </a:extLst>
          </p:cNvPr>
          <p:cNvSpPr>
            <a:spLocks noGrp="1"/>
          </p:cNvSpPr>
          <p:nvPr>
            <p:ph type="body" sz="quarter" idx="13"/>
          </p:nvPr>
        </p:nvSpPr>
        <p:spPr>
          <a:xfrm>
            <a:off x="429132" y="1556406"/>
            <a:ext cx="4610227" cy="4320073"/>
          </a:xfrm>
          <a:prstGeom prst="rect">
            <a:avLst/>
          </a:prstGeom>
        </p:spPr>
        <p:txBody>
          <a:bodyPr anchor="ctr">
            <a:normAutofit/>
          </a:bodyPr>
          <a:lstStyle>
            <a:lvl1pPr marL="342900" indent="-342900">
              <a:buFont typeface="+mj-lt"/>
              <a:buAutoNum type="arabicPeriod"/>
              <a:defRPr sz="1800" b="0" i="0">
                <a:latin typeface="Manrope" pitchFamily="2" charset="0"/>
                <a:cs typeface="Readex Pro Deca Light" pitchFamily="2" charset="-78"/>
              </a:defRPr>
            </a:lvl1pPr>
            <a:lvl2pPr marL="800100" indent="-342900">
              <a:buFont typeface="+mj-lt"/>
              <a:buAutoNum type="arabicPeriod"/>
              <a:defRPr sz="1800" b="0" i="0">
                <a:latin typeface="Manrope" pitchFamily="2" charset="0"/>
                <a:cs typeface="Readex Pro Deca Light" pitchFamily="2" charset="-78"/>
              </a:defRPr>
            </a:lvl2pPr>
            <a:lvl3pPr marL="1257300" indent="-342900">
              <a:buFont typeface="+mj-lt"/>
              <a:buAutoNum type="arabicPeriod"/>
              <a:defRPr sz="1800" b="0" i="0">
                <a:latin typeface="Manrope" pitchFamily="2" charset="0"/>
                <a:cs typeface="Readex Pro Deca Light" pitchFamily="2" charset="-78"/>
              </a:defRPr>
            </a:lvl3pPr>
            <a:lvl4pPr marL="1714500" indent="-342900">
              <a:buFont typeface="+mj-lt"/>
              <a:buAutoNum type="arabicPeriod"/>
              <a:defRPr sz="1800" b="0" i="0">
                <a:latin typeface="Manrope" pitchFamily="2" charset="0"/>
                <a:cs typeface="Readex Pro Deca Light" pitchFamily="2" charset="-78"/>
              </a:defRPr>
            </a:lvl4pPr>
            <a:lvl5pPr marL="2171700" indent="-342900">
              <a:buFont typeface="+mj-lt"/>
              <a:buAutoNum type="arabicPeriod"/>
              <a:defRPr sz="1800" b="0" i="0">
                <a:latin typeface="Manrope" pitchFamily="2" charset="0"/>
                <a:cs typeface="Readex Pro Deca Light" pitchFamily="2" charset="-78"/>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9" name="Espace réservé du texte 3">
            <a:extLst>
              <a:ext uri="{FF2B5EF4-FFF2-40B4-BE49-F238E27FC236}">
                <a16:creationId xmlns:a16="http://schemas.microsoft.com/office/drawing/2014/main" id="{31E6AF7F-FCB4-ACDB-85F8-F9D550703E23}"/>
              </a:ext>
            </a:extLst>
          </p:cNvPr>
          <p:cNvSpPr>
            <a:spLocks noGrp="1"/>
          </p:cNvSpPr>
          <p:nvPr>
            <p:ph type="body" sz="quarter" idx="14"/>
          </p:nvPr>
        </p:nvSpPr>
        <p:spPr>
          <a:xfrm>
            <a:off x="7152640" y="1556405"/>
            <a:ext cx="4504102" cy="4320073"/>
          </a:xfrm>
          <a:prstGeom prst="rect">
            <a:avLst/>
          </a:prstGeom>
        </p:spPr>
        <p:txBody>
          <a:bodyPr anchor="ctr">
            <a:normAutofit/>
          </a:bodyPr>
          <a:lstStyle>
            <a:lvl1pPr marL="342900" indent="-342900">
              <a:buFont typeface="+mj-lt"/>
              <a:buAutoNum type="arabicPeriod"/>
              <a:defRPr sz="1800" b="0" i="0">
                <a:solidFill>
                  <a:srgbClr val="666666"/>
                </a:solidFill>
                <a:latin typeface="Manrope" pitchFamily="2" charset="0"/>
                <a:cs typeface="Readex Pro Deca Light" pitchFamily="2" charset="-78"/>
              </a:defRPr>
            </a:lvl1pPr>
            <a:lvl2pPr marL="800100" indent="-342900">
              <a:buFont typeface="+mj-lt"/>
              <a:buAutoNum type="arabicPeriod"/>
              <a:defRPr sz="1800" b="0" i="0">
                <a:solidFill>
                  <a:srgbClr val="666666"/>
                </a:solidFill>
                <a:latin typeface="Manrope" pitchFamily="2" charset="0"/>
                <a:cs typeface="Readex Pro Deca Light" pitchFamily="2" charset="-78"/>
              </a:defRPr>
            </a:lvl2pPr>
            <a:lvl3pPr marL="1257300" indent="-342900">
              <a:buFont typeface="+mj-lt"/>
              <a:buAutoNum type="arabicPeriod"/>
              <a:defRPr sz="1800" b="0" i="0">
                <a:solidFill>
                  <a:srgbClr val="666666"/>
                </a:solidFill>
                <a:latin typeface="Manrope" pitchFamily="2" charset="0"/>
                <a:cs typeface="Readex Pro Deca Light" pitchFamily="2" charset="-78"/>
              </a:defRPr>
            </a:lvl3pPr>
            <a:lvl4pPr marL="1714500" indent="-342900">
              <a:buFont typeface="+mj-lt"/>
              <a:buAutoNum type="arabicPeriod"/>
              <a:defRPr sz="1800" b="0" i="0">
                <a:solidFill>
                  <a:srgbClr val="666666"/>
                </a:solidFill>
                <a:latin typeface="Manrope" pitchFamily="2" charset="0"/>
                <a:cs typeface="Readex Pro Deca Light" pitchFamily="2" charset="-78"/>
              </a:defRPr>
            </a:lvl4pPr>
            <a:lvl5pPr marL="2171700" indent="-342900">
              <a:buFont typeface="+mj-lt"/>
              <a:buAutoNum type="arabicPeriod"/>
              <a:defRPr sz="1800" b="0" i="0">
                <a:solidFill>
                  <a:srgbClr val="666666"/>
                </a:solidFill>
                <a:latin typeface="Manrope" pitchFamily="2" charset="0"/>
                <a:cs typeface="Readex Pro Deca Light" pitchFamily="2" charset="-78"/>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Tree>
    <p:extLst>
      <p:ext uri="{BB962C8B-B14F-4D97-AF65-F5344CB8AC3E}">
        <p14:creationId xmlns:p14="http://schemas.microsoft.com/office/powerpoint/2010/main" val="16787771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2" name="Espace réservé du texte 3">
            <a:extLst>
              <a:ext uri="{FF2B5EF4-FFF2-40B4-BE49-F238E27FC236}">
                <a16:creationId xmlns:a16="http://schemas.microsoft.com/office/drawing/2014/main" id="{AB248B7C-B108-4772-AC6D-87AE50501B52}"/>
              </a:ext>
            </a:extLst>
          </p:cNvPr>
          <p:cNvSpPr>
            <a:spLocks noGrp="1"/>
          </p:cNvSpPr>
          <p:nvPr>
            <p:ph type="body" sz="quarter" idx="10"/>
          </p:nvPr>
        </p:nvSpPr>
        <p:spPr>
          <a:xfrm>
            <a:off x="501316" y="1022685"/>
            <a:ext cx="5261810" cy="5022085"/>
          </a:xfrm>
          <a:prstGeom prst="rect">
            <a:avLst/>
          </a:prstGeom>
        </p:spPr>
        <p:txBody>
          <a:bodyPr>
            <a:norm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3" name="Titre 4">
            <a:extLst>
              <a:ext uri="{FF2B5EF4-FFF2-40B4-BE49-F238E27FC236}">
                <a16:creationId xmlns:a16="http://schemas.microsoft.com/office/drawing/2014/main" id="{49C966CA-AAF8-0340-A718-6947CECA2BCD}"/>
              </a:ext>
            </a:extLst>
          </p:cNvPr>
          <p:cNvSpPr>
            <a:spLocks noGrp="1"/>
          </p:cNvSpPr>
          <p:nvPr>
            <p:ph type="title"/>
          </p:nvPr>
        </p:nvSpPr>
        <p:spPr>
          <a:xfrm>
            <a:off x="501315" y="367084"/>
            <a:ext cx="10515600" cy="390904"/>
          </a:xfrm>
          <a:prstGeom prst="rect">
            <a:avLst/>
          </a:prstGeom>
        </p:spPr>
        <p:txBody>
          <a:bodyPr/>
          <a:lstStyle>
            <a:lvl1pPr>
              <a:defRPr sz="2000" b="0">
                <a:latin typeface="Arial" panose="020B0604020202020204" pitchFamily="34" charset="0"/>
                <a:cs typeface="Arial" panose="020B0604020202020204" pitchFamily="34" charset="0"/>
              </a:defRPr>
            </a:lvl1pPr>
          </a:lstStyle>
          <a:p>
            <a:r>
              <a:rPr lang="fr-FR"/>
              <a:t>Modifiez le style du titre</a:t>
            </a:r>
            <a:endParaRPr lang="fr-CH"/>
          </a:p>
        </p:txBody>
      </p:sp>
      <p:cxnSp>
        <p:nvCxnSpPr>
          <p:cNvPr id="6" name="Connecteur droit 5">
            <a:extLst>
              <a:ext uri="{FF2B5EF4-FFF2-40B4-BE49-F238E27FC236}">
                <a16:creationId xmlns:a16="http://schemas.microsoft.com/office/drawing/2014/main" id="{0CAC814D-269A-DB60-C30F-320E6AEF9C3B}"/>
              </a:ext>
            </a:extLst>
          </p:cNvPr>
          <p:cNvCxnSpPr>
            <a:cxnSpLocks/>
          </p:cNvCxnSpPr>
          <p:nvPr userDrawn="1"/>
        </p:nvCxnSpPr>
        <p:spPr>
          <a:xfrm>
            <a:off x="705853" y="813224"/>
            <a:ext cx="567906" cy="0"/>
          </a:xfrm>
          <a:prstGeom prst="line">
            <a:avLst/>
          </a:prstGeom>
          <a:ln w="57150"/>
        </p:spPr>
        <p:style>
          <a:lnRef idx="3">
            <a:schemeClr val="dk1"/>
          </a:lnRef>
          <a:fillRef idx="0">
            <a:schemeClr val="dk1"/>
          </a:fillRef>
          <a:effectRef idx="2">
            <a:schemeClr val="dk1"/>
          </a:effectRef>
          <a:fontRef idx="minor">
            <a:schemeClr val="tx1"/>
          </a:fontRef>
        </p:style>
      </p:cxnSp>
      <p:sp>
        <p:nvSpPr>
          <p:cNvPr id="7" name="Espace réservé du texte 3">
            <a:extLst>
              <a:ext uri="{FF2B5EF4-FFF2-40B4-BE49-F238E27FC236}">
                <a16:creationId xmlns:a16="http://schemas.microsoft.com/office/drawing/2014/main" id="{CB1B09E6-8C40-7CFA-FCCE-BFBF8CEDF75D}"/>
              </a:ext>
            </a:extLst>
          </p:cNvPr>
          <p:cNvSpPr>
            <a:spLocks noGrp="1"/>
          </p:cNvSpPr>
          <p:nvPr>
            <p:ph type="body" sz="quarter" idx="11"/>
          </p:nvPr>
        </p:nvSpPr>
        <p:spPr>
          <a:xfrm>
            <a:off x="6096000" y="1022684"/>
            <a:ext cx="5261810" cy="5022085"/>
          </a:xfrm>
          <a:prstGeom prst="rect">
            <a:avLst/>
          </a:prstGeom>
        </p:spPr>
        <p:txBody>
          <a:bodyPr>
            <a:norm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Tree>
    <p:extLst>
      <p:ext uri="{BB962C8B-B14F-4D97-AF65-F5344CB8AC3E}">
        <p14:creationId xmlns:p14="http://schemas.microsoft.com/office/powerpoint/2010/main" val="960794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Titre ">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6CDD466-9743-0905-8BB4-EB0800C74AA5}"/>
              </a:ext>
            </a:extLst>
          </p:cNvPr>
          <p:cNvSpPr>
            <a:spLocks noGrp="1"/>
          </p:cNvSpPr>
          <p:nvPr>
            <p:ph type="title"/>
          </p:nvPr>
        </p:nvSpPr>
        <p:spPr>
          <a:xfrm>
            <a:off x="416078" y="5211091"/>
            <a:ext cx="10515600" cy="1118589"/>
          </a:xfrm>
          <a:prstGeom prst="rect">
            <a:avLst/>
          </a:prstGeom>
        </p:spPr>
        <p:txBody>
          <a:bodyPr anchor="b"/>
          <a:lstStyle>
            <a:lvl1pPr>
              <a:defRPr sz="2400" b="1" i="0">
                <a:solidFill>
                  <a:schemeClr val="tx1"/>
                </a:solidFill>
                <a:latin typeface="Manrope" pitchFamily="2" charset="0"/>
                <a:cs typeface="Readex Pro Deca Medium" pitchFamily="2" charset="-78"/>
              </a:defRPr>
            </a:lvl1pPr>
          </a:lstStyle>
          <a:p>
            <a:r>
              <a:rPr lang="fr-FR"/>
              <a:t>Modifiez le style du titre</a:t>
            </a:r>
            <a:endParaRPr lang="fr-CH"/>
          </a:p>
        </p:txBody>
      </p:sp>
      <p:sp>
        <p:nvSpPr>
          <p:cNvPr id="5" name="Espace réservé pour une image  4">
            <a:extLst>
              <a:ext uri="{FF2B5EF4-FFF2-40B4-BE49-F238E27FC236}">
                <a16:creationId xmlns:a16="http://schemas.microsoft.com/office/drawing/2014/main" id="{7FBF816C-A25E-A7A8-2130-F445A3D2E220}"/>
              </a:ext>
            </a:extLst>
          </p:cNvPr>
          <p:cNvSpPr>
            <a:spLocks noGrp="1"/>
          </p:cNvSpPr>
          <p:nvPr>
            <p:ph type="pic" sz="quarter" idx="12"/>
          </p:nvPr>
        </p:nvSpPr>
        <p:spPr>
          <a:xfrm>
            <a:off x="10160" y="-10655"/>
            <a:ext cx="12192000" cy="5313363"/>
          </a:xfrm>
          <a:prstGeom prst="rect">
            <a:avLst/>
          </a:prstGeom>
        </p:spPr>
        <p:txBody>
          <a:bodyPr/>
          <a:lstStyle/>
          <a:p>
            <a:endParaRPr lang="fr-FR"/>
          </a:p>
        </p:txBody>
      </p:sp>
      <p:sp>
        <p:nvSpPr>
          <p:cNvPr id="12" name="Espace réservé pour une image  11">
            <a:extLst>
              <a:ext uri="{FF2B5EF4-FFF2-40B4-BE49-F238E27FC236}">
                <a16:creationId xmlns:a16="http://schemas.microsoft.com/office/drawing/2014/main" id="{549DCF55-A1D7-D1CE-32EE-1B3A19BC499D}"/>
              </a:ext>
            </a:extLst>
          </p:cNvPr>
          <p:cNvSpPr>
            <a:spLocks noGrp="1"/>
          </p:cNvSpPr>
          <p:nvPr>
            <p:ph type="pic" sz="quarter" idx="13" hasCustomPrompt="1"/>
          </p:nvPr>
        </p:nvSpPr>
        <p:spPr>
          <a:xfrm>
            <a:off x="416077" y="426365"/>
            <a:ext cx="2888983" cy="1027861"/>
          </a:xfrm>
          <a:prstGeom prst="rect">
            <a:avLst/>
          </a:prstGeom>
        </p:spPr>
        <p:txBody>
          <a:bodyPr/>
          <a:lstStyle/>
          <a:p>
            <a:r>
              <a:rPr lang="fr-FR"/>
              <a:t>logo</a:t>
            </a:r>
          </a:p>
        </p:txBody>
      </p:sp>
    </p:spTree>
    <p:extLst>
      <p:ext uri="{BB962C8B-B14F-4D97-AF65-F5344CB8AC3E}">
        <p14:creationId xmlns:p14="http://schemas.microsoft.com/office/powerpoint/2010/main" val="3709676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C0E0F11-BD70-A95A-481F-CCDEA052D348}"/>
              </a:ext>
            </a:extLst>
          </p:cNvPr>
          <p:cNvSpPr>
            <a:spLocks noGrp="1"/>
          </p:cNvSpPr>
          <p:nvPr>
            <p:ph type="dt" sz="half" idx="10"/>
          </p:nvPr>
        </p:nvSpPr>
        <p:spPr/>
        <p:txBody>
          <a:bodyPr/>
          <a:lstStyle/>
          <a:p>
            <a:fld id="{2DF328BC-DCF2-481B-BACC-1EB6A08386A8}" type="datetimeFigureOut">
              <a:rPr lang="fr-CH" smtClean="0"/>
              <a:pPr/>
              <a:t>10.06.2026</a:t>
            </a:fld>
            <a:r>
              <a:rPr lang="fr-CH"/>
              <a:t>	Programme DIGI-FR</a:t>
            </a:r>
          </a:p>
        </p:txBody>
      </p:sp>
      <p:sp>
        <p:nvSpPr>
          <p:cNvPr id="4" name="Titre 1">
            <a:extLst>
              <a:ext uri="{FF2B5EF4-FFF2-40B4-BE49-F238E27FC236}">
                <a16:creationId xmlns:a16="http://schemas.microsoft.com/office/drawing/2014/main" id="{16CDD466-9743-0905-8BB4-EB0800C74AA5}"/>
              </a:ext>
            </a:extLst>
          </p:cNvPr>
          <p:cNvSpPr>
            <a:spLocks noGrp="1"/>
          </p:cNvSpPr>
          <p:nvPr>
            <p:ph type="title"/>
          </p:nvPr>
        </p:nvSpPr>
        <p:spPr>
          <a:xfrm>
            <a:off x="848264" y="2582084"/>
            <a:ext cx="10515600" cy="1118589"/>
          </a:xfrm>
          <a:prstGeom prst="rect">
            <a:avLst/>
          </a:prstGeom>
        </p:spPr>
        <p:txBody>
          <a:bodyPr anchor="b"/>
          <a:lstStyle>
            <a:lvl1pPr>
              <a:defRPr sz="2800">
                <a:latin typeface="Arial" panose="020B0604020202020204" pitchFamily="34" charset="0"/>
                <a:cs typeface="Arial" panose="020B0604020202020204" pitchFamily="34" charset="0"/>
              </a:defRPr>
            </a:lvl1pPr>
          </a:lstStyle>
          <a:p>
            <a:r>
              <a:rPr lang="fr-FR"/>
              <a:t>Modifiez le style du titre</a:t>
            </a:r>
            <a:endParaRPr lang="fr-CH"/>
          </a:p>
        </p:txBody>
      </p:sp>
    </p:spTree>
    <p:extLst>
      <p:ext uri="{BB962C8B-B14F-4D97-AF65-F5344CB8AC3E}">
        <p14:creationId xmlns:p14="http://schemas.microsoft.com/office/powerpoint/2010/main" val="1021245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493D7D2E-3F13-8681-BD4F-25835DEE1B7D}"/>
              </a:ext>
            </a:extLst>
          </p:cNvPr>
          <p:cNvSpPr>
            <a:spLocks noGrp="1"/>
          </p:cNvSpPr>
          <p:nvPr>
            <p:ph type="body" sz="quarter" idx="10"/>
          </p:nvPr>
        </p:nvSpPr>
        <p:spPr>
          <a:xfrm>
            <a:off x="501316" y="1022685"/>
            <a:ext cx="10515600" cy="5022085"/>
          </a:xfrm>
          <a:prstGeom prst="rect">
            <a:avLst/>
          </a:prstGeom>
        </p:spPr>
        <p:txBody>
          <a:bodyPr>
            <a:norm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Titre 4">
            <a:extLst>
              <a:ext uri="{FF2B5EF4-FFF2-40B4-BE49-F238E27FC236}">
                <a16:creationId xmlns:a16="http://schemas.microsoft.com/office/drawing/2014/main" id="{8A058D30-1200-7E16-7AFC-2A4C7EC6784A}"/>
              </a:ext>
            </a:extLst>
          </p:cNvPr>
          <p:cNvSpPr>
            <a:spLocks noGrp="1"/>
          </p:cNvSpPr>
          <p:nvPr>
            <p:ph type="title"/>
          </p:nvPr>
        </p:nvSpPr>
        <p:spPr>
          <a:xfrm>
            <a:off x="501315" y="367084"/>
            <a:ext cx="10515600" cy="390904"/>
          </a:xfrm>
          <a:prstGeom prst="rect">
            <a:avLst/>
          </a:prstGeom>
        </p:spPr>
        <p:txBody>
          <a:bodyPr/>
          <a:lstStyle>
            <a:lvl1pPr>
              <a:defRPr sz="2000" b="0">
                <a:latin typeface="Arial" panose="020B0604020202020204" pitchFamily="34" charset="0"/>
                <a:cs typeface="Arial" panose="020B0604020202020204" pitchFamily="34" charset="0"/>
              </a:defRPr>
            </a:lvl1pPr>
          </a:lstStyle>
          <a:p>
            <a:r>
              <a:rPr lang="fr-FR"/>
              <a:t>Modifiez le style du titre</a:t>
            </a:r>
            <a:endParaRPr lang="fr-CH"/>
          </a:p>
        </p:txBody>
      </p:sp>
      <p:cxnSp>
        <p:nvCxnSpPr>
          <p:cNvPr id="9" name="Connecteur droit 8">
            <a:extLst>
              <a:ext uri="{FF2B5EF4-FFF2-40B4-BE49-F238E27FC236}">
                <a16:creationId xmlns:a16="http://schemas.microsoft.com/office/drawing/2014/main" id="{48A701D4-4579-8A61-0DD8-9E01E2E606F5}"/>
              </a:ext>
            </a:extLst>
          </p:cNvPr>
          <p:cNvCxnSpPr>
            <a:cxnSpLocks/>
          </p:cNvCxnSpPr>
          <p:nvPr userDrawn="1"/>
        </p:nvCxnSpPr>
        <p:spPr>
          <a:xfrm>
            <a:off x="705853" y="813224"/>
            <a:ext cx="567906" cy="0"/>
          </a:xfrm>
          <a:prstGeom prst="line">
            <a:avLst/>
          </a:prstGeom>
          <a:ln w="57150"/>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19842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604A64D-6642-4E1F-89B7-7E807AFCF979}"/>
              </a:ext>
            </a:extLst>
          </p:cNvPr>
          <p:cNvSpPr>
            <a:spLocks noGrp="1"/>
          </p:cNvSpPr>
          <p:nvPr>
            <p:ph type="body" idx="1"/>
          </p:nvPr>
        </p:nvSpPr>
        <p:spPr>
          <a:xfrm>
            <a:off x="449262" y="1120774"/>
            <a:ext cx="11295061" cy="495616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de-CH"/>
          </a:p>
        </p:txBody>
      </p:sp>
      <p:sp>
        <p:nvSpPr>
          <p:cNvPr id="13" name="TextBox 10">
            <a:extLst>
              <a:ext uri="{FF2B5EF4-FFF2-40B4-BE49-F238E27FC236}">
                <a16:creationId xmlns:a16="http://schemas.microsoft.com/office/drawing/2014/main" id="{22EC0CCA-5F59-4938-8FEE-A0C132238E45}"/>
              </a:ext>
            </a:extLst>
          </p:cNvPr>
          <p:cNvSpPr txBox="1"/>
          <p:nvPr userDrawn="1">
            <p:custDataLst>
              <p:tags r:id="rId7"/>
            </p:custDataLst>
          </p:nvPr>
        </p:nvSpPr>
        <p:spPr>
          <a:xfrm>
            <a:off x="4199507" y="6337944"/>
            <a:ext cx="3836467" cy="163827"/>
          </a:xfrm>
          <a:prstGeom prst="rect">
            <a:avLst/>
          </a:prstGeom>
        </p:spPr>
        <p:txBody>
          <a:bodyPr wrap="square" lIns="0" tIns="0" rIns="0" bIns="0">
            <a:spAutoFit/>
          </a:bodyPr>
          <a:lstStyle/>
          <a:p>
            <a:pPr marL="0" marR="0" lvl="0" indent="0" algn="ctr" defTabSz="457200" rtl="0" eaLnBrk="1" fontAlgn="base" latinLnBrk="0" hangingPunct="1">
              <a:lnSpc>
                <a:spcPts val="1350"/>
              </a:lnSpc>
              <a:spcBef>
                <a:spcPct val="0"/>
              </a:spcBef>
              <a:spcAft>
                <a:spcPct val="0"/>
              </a:spcAft>
              <a:buClr>
                <a:srgbClr val="074EA1"/>
              </a:buClr>
              <a:buSzTx/>
              <a:buFontTx/>
              <a:buNone/>
              <a:tabLst/>
              <a:defRPr/>
            </a:pPr>
            <a:r>
              <a:rPr kumimoji="0" lang="fr-CH" sz="1000" b="0" i="0" u="none" strike="noStrike" kern="1200" cap="none" spc="0" normalizeH="0" baseline="0" noProof="0" err="1">
                <a:ln>
                  <a:noFill/>
                </a:ln>
                <a:solidFill>
                  <a:srgbClr val="000000"/>
                </a:solidFill>
                <a:effectLst/>
                <a:uLnTx/>
                <a:uFillTx/>
                <a:latin typeface="Arial" pitchFamily="34" charset="0"/>
                <a:ea typeface="ＭＳ Ｐゴシック"/>
                <a:cs typeface="Arial" panose="020B0604020202020204" pitchFamily="34" charset="0"/>
              </a:rPr>
              <a:t>Praesentation</a:t>
            </a:r>
            <a:r>
              <a:rPr kumimoji="0" lang="fr-CH" sz="1000" b="0" i="0" u="none" strike="noStrike" kern="1200" cap="none" spc="0" normalizeH="0" baseline="0" noProof="0">
                <a:ln>
                  <a:noFill/>
                </a:ln>
                <a:solidFill>
                  <a:srgbClr val="000000"/>
                </a:solidFill>
                <a:effectLst/>
                <a:uLnTx/>
                <a:uFillTx/>
                <a:latin typeface="Arial" pitchFamily="34" charset="0"/>
                <a:ea typeface="ＭＳ Ｐゴシック"/>
                <a:cs typeface="Arial" panose="020B0604020202020204" pitchFamily="34" charset="0"/>
              </a:rPr>
              <a:t> ACF-FGV</a:t>
            </a:r>
            <a:endParaRPr kumimoji="0" lang="fr-FR" sz="10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cxnSp>
        <p:nvCxnSpPr>
          <p:cNvPr id="15" name="Straight Connector 13">
            <a:extLst>
              <a:ext uri="{FF2B5EF4-FFF2-40B4-BE49-F238E27FC236}">
                <a16:creationId xmlns:a16="http://schemas.microsoft.com/office/drawing/2014/main" id="{D47CB884-00AD-434B-8AC5-85CA0749C436}"/>
              </a:ext>
            </a:extLst>
          </p:cNvPr>
          <p:cNvCxnSpPr>
            <a:cxnSpLocks/>
          </p:cNvCxnSpPr>
          <p:nvPr userDrawn="1">
            <p:custDataLst>
              <p:tags r:id="rId8"/>
            </p:custDataLst>
          </p:nvPr>
        </p:nvCxnSpPr>
        <p:spPr>
          <a:xfrm>
            <a:off x="449263" y="6248400"/>
            <a:ext cx="11293475" cy="0"/>
          </a:xfrm>
          <a:prstGeom prst="line">
            <a:avLst/>
          </a:prstGeom>
          <a:ln w="3175">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677548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B4C9DCF2-DD5E-F1E1-24CB-B07035CF75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82000"/>
                  </a:schemeClr>
                </a:solidFill>
                <a:latin typeface="Arial" panose="020B0604020202020204" pitchFamily="34" charset="0"/>
                <a:cs typeface="Arial" panose="020B0604020202020204" pitchFamily="34" charset="0"/>
              </a:defRPr>
            </a:lvl1pPr>
          </a:lstStyle>
          <a:p>
            <a:fld id="{2DF328BC-DCF2-481B-BACC-1EB6A08386A8}" type="datetimeFigureOut">
              <a:rPr lang="fr-CH" smtClean="0"/>
              <a:pPr/>
              <a:t>10.06.2026</a:t>
            </a:fld>
            <a:r>
              <a:rPr lang="fr-CH"/>
              <a:t>	Programme DIGI-FR</a:t>
            </a:r>
          </a:p>
        </p:txBody>
      </p:sp>
      <p:pic>
        <p:nvPicPr>
          <p:cNvPr id="10" name="Picture 8" descr="logo_etat_FR_vers_compacte.jpg">
            <a:extLst>
              <a:ext uri="{FF2B5EF4-FFF2-40B4-BE49-F238E27FC236}">
                <a16:creationId xmlns:a16="http://schemas.microsoft.com/office/drawing/2014/main" id="{CEE37BC9-9EA3-5F97-B605-8D8D105A37E8}"/>
              </a:ext>
            </a:extLst>
          </p:cNvPr>
          <p:cNvPicPr>
            <a:picLocks noChangeAspect="1"/>
          </p:cNvPicPr>
          <p:nvPr userDrawn="1">
            <p:custDataLst>
              <p:tags r:id="rId4"/>
            </p:custDataLst>
          </p:nvPr>
        </p:nvPicPr>
        <p:blipFill>
          <a:blip r:embed="rId5"/>
          <a:srcRect/>
          <a:stretch>
            <a:fillRect/>
          </a:stretch>
        </p:blipFill>
        <p:spPr bwMode="auto">
          <a:xfrm>
            <a:off x="11087271" y="6271684"/>
            <a:ext cx="755650" cy="290512"/>
          </a:xfrm>
          <a:prstGeom prst="rect">
            <a:avLst/>
          </a:prstGeom>
          <a:noFill/>
          <a:ln w="9525">
            <a:noFill/>
            <a:miter lim="800000"/>
            <a:headEnd/>
            <a:tailEnd/>
          </a:ln>
        </p:spPr>
      </p:pic>
      <p:pic>
        <p:nvPicPr>
          <p:cNvPr id="11" name="Image 10">
            <a:extLst>
              <a:ext uri="{FF2B5EF4-FFF2-40B4-BE49-F238E27FC236}">
                <a16:creationId xmlns:a16="http://schemas.microsoft.com/office/drawing/2014/main" id="{69974EBB-9608-8370-EE39-D3F8B5CEC512}"/>
              </a:ext>
            </a:extLst>
          </p:cNvPr>
          <p:cNvPicPr>
            <a:picLocks noChangeAspect="1"/>
          </p:cNvPicPr>
          <p:nvPr userDrawn="1"/>
        </p:nvPicPr>
        <p:blipFill>
          <a:blip r:embed="rId6"/>
          <a:stretch>
            <a:fillRect/>
          </a:stretch>
        </p:blipFill>
        <p:spPr>
          <a:xfrm>
            <a:off x="9853695" y="6198378"/>
            <a:ext cx="1099522" cy="382634"/>
          </a:xfrm>
          <a:prstGeom prst="rect">
            <a:avLst/>
          </a:prstGeom>
        </p:spPr>
      </p:pic>
    </p:spTree>
    <p:extLst>
      <p:ext uri="{BB962C8B-B14F-4D97-AF65-F5344CB8AC3E}">
        <p14:creationId xmlns:p14="http://schemas.microsoft.com/office/powerpoint/2010/main" val="487624669"/>
      </p:ext>
    </p:extLst>
  </p:cSld>
  <p:clrMap bg1="lt1" tx1="dk1" bg2="lt2" tx2="dk2" accent1="accent1" accent2="accent2" accent3="accent3" accent4="accent4" accent5="accent5" accent6="accent6" hlink="hlink" folHlink="folHlink"/>
  <p:sldLayoutIdLst>
    <p:sldLayoutId id="2147483656" r:id="rId1"/>
    <p:sldLayoutId id="214748365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acf-fgv.ch/de/formation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8.jpe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29.jpeg"/><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2">
            <a:extLst>
              <a:ext uri="{FF2B5EF4-FFF2-40B4-BE49-F238E27FC236}">
                <a16:creationId xmlns:a16="http://schemas.microsoft.com/office/drawing/2014/main" id="{15F2DE2E-5368-6F36-EACF-9305156C94AD}"/>
              </a:ext>
            </a:extLst>
          </p:cNvPr>
          <p:cNvSpPr txBox="1">
            <a:spLocks noChangeArrowheads="1"/>
          </p:cNvSpPr>
          <p:nvPr/>
        </p:nvSpPr>
        <p:spPr bwMode="auto">
          <a:xfrm>
            <a:off x="416076" y="2342448"/>
            <a:ext cx="9809665"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539750" indent="-539750">
              <a:spcBef>
                <a:spcPct val="20000"/>
              </a:spcBef>
              <a:buChar char="•"/>
              <a:tabLst>
                <a:tab pos="531813" algn="l"/>
              </a:tabLst>
              <a:defRPr sz="3200">
                <a:solidFill>
                  <a:schemeClr val="tx1"/>
                </a:solidFill>
                <a:latin typeface="Tahoma" pitchFamily="34" charset="0"/>
                <a:ea typeface="MS PGothic" pitchFamily="34" charset="-128"/>
              </a:defRPr>
            </a:lvl1pPr>
            <a:lvl2pPr marL="742950" indent="-285750">
              <a:spcBef>
                <a:spcPct val="20000"/>
              </a:spcBef>
              <a:buChar char="–"/>
              <a:tabLst>
                <a:tab pos="531813" algn="l"/>
              </a:tabLst>
              <a:defRPr sz="2800">
                <a:solidFill>
                  <a:schemeClr val="tx1"/>
                </a:solidFill>
                <a:latin typeface="Tahoma" pitchFamily="34" charset="0"/>
                <a:ea typeface="MS PGothic" pitchFamily="34" charset="-128"/>
              </a:defRPr>
            </a:lvl2pPr>
            <a:lvl3pPr marL="1143000" indent="-228600">
              <a:spcBef>
                <a:spcPct val="20000"/>
              </a:spcBef>
              <a:buChar char="•"/>
              <a:tabLst>
                <a:tab pos="531813" algn="l"/>
              </a:tabLst>
              <a:defRPr sz="2400">
                <a:solidFill>
                  <a:schemeClr val="tx1"/>
                </a:solidFill>
                <a:latin typeface="Tahoma" pitchFamily="34" charset="0"/>
                <a:ea typeface="MS PGothic" pitchFamily="34" charset="-128"/>
              </a:defRPr>
            </a:lvl3pPr>
            <a:lvl4pPr marL="1600200" indent="-228600">
              <a:spcBef>
                <a:spcPct val="20000"/>
              </a:spcBef>
              <a:buChar char="–"/>
              <a:tabLst>
                <a:tab pos="531813" algn="l"/>
              </a:tabLst>
              <a:defRPr sz="2000">
                <a:solidFill>
                  <a:schemeClr val="tx1"/>
                </a:solidFill>
                <a:latin typeface="Tahoma" pitchFamily="34" charset="0"/>
                <a:ea typeface="MS PGothic" pitchFamily="34" charset="-128"/>
              </a:defRPr>
            </a:lvl4pPr>
            <a:lvl5pPr marL="2057400" indent="-228600">
              <a:spcBef>
                <a:spcPct val="20000"/>
              </a:spcBef>
              <a:buChar char="»"/>
              <a:tabLst>
                <a:tab pos="531813" algn="l"/>
              </a:tabLst>
              <a:defRPr sz="2000">
                <a:solidFill>
                  <a:schemeClr val="tx1"/>
                </a:solidFill>
                <a:latin typeface="Tahoma" pitchFamily="34" charset="0"/>
                <a:ea typeface="MS PGothic" pitchFamily="34" charset="-128"/>
              </a:defRPr>
            </a:lvl5pPr>
            <a:lvl6pPr marL="25146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6pPr>
            <a:lvl7pPr marL="29718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7pPr>
            <a:lvl8pPr marL="34290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8pPr>
            <a:lvl9pPr marL="38862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9pPr>
          </a:lstStyle>
          <a:p>
            <a:pPr marL="0" indent="0">
              <a:spcBef>
                <a:spcPct val="0"/>
              </a:spcBef>
              <a:buNone/>
              <a:tabLst>
                <a:tab pos="534988" algn="l"/>
              </a:tabLst>
              <a:defRPr/>
            </a:pPr>
            <a:r>
              <a:rPr lang="fr-FR" altLang="de-DE" sz="2800" b="1">
                <a:latin typeface="Manrope" pitchFamily="2" charset="0"/>
                <a:ea typeface="MS PGothic"/>
                <a:cs typeface="Calibri"/>
              </a:rPr>
              <a:t>Freiburger Gemeindeverband</a:t>
            </a:r>
          </a:p>
          <a:p>
            <a:pPr marL="0" indent="0">
              <a:spcBef>
                <a:spcPct val="0"/>
              </a:spcBef>
              <a:buNone/>
              <a:tabLst>
                <a:tab pos="534988" algn="l"/>
              </a:tabLst>
              <a:defRPr/>
            </a:pPr>
            <a:endParaRPr lang="fr-FR" altLang="de-DE" sz="1000">
              <a:latin typeface="Manrope" pitchFamily="2" charset="0"/>
              <a:ea typeface="MS PGothic"/>
              <a:cs typeface="Calibri"/>
            </a:endParaRPr>
          </a:p>
          <a:p>
            <a:pPr marL="0" indent="0">
              <a:spcBef>
                <a:spcPct val="0"/>
              </a:spcBef>
              <a:buNone/>
              <a:tabLst>
                <a:tab pos="534988" algn="l"/>
              </a:tabLst>
              <a:defRPr/>
            </a:pPr>
            <a:r>
              <a:rPr lang="de-DE" altLang="de-DE" sz="2400">
                <a:latin typeface="Manrope" pitchFamily="2" charset="0"/>
                <a:ea typeface="MS PGothic"/>
                <a:cs typeface="Calibri"/>
              </a:rPr>
              <a:t>Kompetenzzentrum für Lokalpolitik</a:t>
            </a:r>
            <a:endParaRPr lang="fr-FR" altLang="de-DE" sz="2000">
              <a:latin typeface="Manrope" pitchFamily="2" charset="0"/>
              <a:ea typeface="MS PGothic"/>
              <a:cs typeface="Calibri"/>
            </a:endParaRPr>
          </a:p>
        </p:txBody>
      </p:sp>
      <p:pic>
        <p:nvPicPr>
          <p:cNvPr id="22" name="Image 21" descr="Une image contenant silhouette, panorama, noir et blanc, ciel&#10;&#10;Description générée automatiquement">
            <a:extLst>
              <a:ext uri="{FF2B5EF4-FFF2-40B4-BE49-F238E27FC236}">
                <a16:creationId xmlns:a16="http://schemas.microsoft.com/office/drawing/2014/main" id="{37F7A3BC-2691-91E0-2DBF-17E5501C588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 y="5263019"/>
            <a:ext cx="12191999" cy="1594981"/>
          </a:xfrm>
          <a:prstGeom prst="rect">
            <a:avLst/>
          </a:prstGeom>
        </p:spPr>
      </p:pic>
      <p:pic>
        <p:nvPicPr>
          <p:cNvPr id="5" name="Espace réservé pour une image  4" descr="Une image contenant texte, Police, logo, blanc&#10;&#10;Description générée automatiquement">
            <a:extLst>
              <a:ext uri="{FF2B5EF4-FFF2-40B4-BE49-F238E27FC236}">
                <a16:creationId xmlns:a16="http://schemas.microsoft.com/office/drawing/2014/main" id="{AA5197A9-4F5E-6F77-2973-F2FCC375C950}"/>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t="7755" b="7755"/>
          <a:stretch>
            <a:fillRect/>
          </a:stretch>
        </p:blipFill>
        <p:spPr>
          <a:xfrm>
            <a:off x="416076" y="426366"/>
            <a:ext cx="1214214" cy="432000"/>
          </a:xfrm>
        </p:spPr>
      </p:pic>
    </p:spTree>
    <p:extLst>
      <p:ext uri="{BB962C8B-B14F-4D97-AF65-F5344CB8AC3E}">
        <p14:creationId xmlns:p14="http://schemas.microsoft.com/office/powerpoint/2010/main" val="2933344440"/>
      </p:ext>
    </p:extLst>
  </p:cSld>
  <p:clrMapOvr>
    <a:masterClrMapping/>
  </p:clrMapOvr>
  <mc:AlternateContent xmlns:mc="http://schemas.openxmlformats.org/markup-compatibility/2006">
    <mc:Choice xmlns:p14="http://schemas.microsoft.com/office/powerpoint/2010/main" Requires="p14">
      <p:transition p14:dur="2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05EF-7AFA-F51C-2CD1-E1C561717F8D}"/>
            </a:ext>
          </a:extLst>
        </p:cNvPr>
        <p:cNvGrpSpPr/>
        <p:nvPr/>
      </p:nvGrpSpPr>
      <p:grpSpPr>
        <a:xfrm>
          <a:off x="0" y="0"/>
          <a:ext cx="0" cy="0"/>
          <a:chOff x="0" y="0"/>
          <a:chExt cx="0" cy="0"/>
        </a:xfrm>
      </p:grpSpPr>
      <p:sp>
        <p:nvSpPr>
          <p:cNvPr id="18" name="Titre 1">
            <a:extLst>
              <a:ext uri="{FF2B5EF4-FFF2-40B4-BE49-F238E27FC236}">
                <a16:creationId xmlns:a16="http://schemas.microsoft.com/office/drawing/2014/main" id="{70DF1264-87A6-19A6-7A55-2FC2FCDAAEA6}"/>
              </a:ext>
            </a:extLst>
          </p:cNvPr>
          <p:cNvSpPr>
            <a:spLocks noGrp="1"/>
          </p:cNvSpPr>
          <p:nvPr>
            <p:ph type="title"/>
          </p:nvPr>
        </p:nvSpPr>
        <p:spPr>
          <a:xfrm>
            <a:off x="429131" y="430220"/>
            <a:ext cx="11227599" cy="691866"/>
          </a:xfrm>
        </p:spPr>
        <p:txBody>
          <a:bodyPr>
            <a:noAutofit/>
          </a:bodyPr>
          <a:lstStyle/>
          <a:p>
            <a:r>
              <a:rPr lang="de-CH"/>
              <a:t>Der FGV ist von der Vorbereitung bis zur Umsetzung in jeder Gemeinde an den Arbeiten beteiligt</a:t>
            </a:r>
            <a:endParaRPr lang="fr-CH">
              <a:cs typeface="Arial" panose="020B0604020202020204" pitchFamily="34" charset="0"/>
            </a:endParaRPr>
          </a:p>
        </p:txBody>
      </p:sp>
      <p:sp>
        <p:nvSpPr>
          <p:cNvPr id="7" name="Flèche : pentagone 6">
            <a:extLst>
              <a:ext uri="{FF2B5EF4-FFF2-40B4-BE49-F238E27FC236}">
                <a16:creationId xmlns:a16="http://schemas.microsoft.com/office/drawing/2014/main" id="{87A2F6CD-1155-FDF1-F443-22F8A8EE5C2A}"/>
              </a:ext>
            </a:extLst>
          </p:cNvPr>
          <p:cNvSpPr/>
          <p:nvPr/>
        </p:nvSpPr>
        <p:spPr>
          <a:xfrm>
            <a:off x="233082" y="3083067"/>
            <a:ext cx="1133202" cy="691866"/>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latin typeface="Manrope" pitchFamily="2" charset="0"/>
              </a:rPr>
              <a:t>Monitoring</a:t>
            </a:r>
          </a:p>
        </p:txBody>
      </p:sp>
      <p:sp>
        <p:nvSpPr>
          <p:cNvPr id="12" name="Flèche : pentagone 11">
            <a:extLst>
              <a:ext uri="{FF2B5EF4-FFF2-40B4-BE49-F238E27FC236}">
                <a16:creationId xmlns:a16="http://schemas.microsoft.com/office/drawing/2014/main" id="{6BC2C684-FFF9-5A7E-6245-90DE2BC80ACA}"/>
              </a:ext>
            </a:extLst>
          </p:cNvPr>
          <p:cNvSpPr/>
          <p:nvPr/>
        </p:nvSpPr>
        <p:spPr>
          <a:xfrm>
            <a:off x="1383359" y="3083066"/>
            <a:ext cx="1583960" cy="691866"/>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latin typeface="Manrope" pitchFamily="2" charset="0"/>
              </a:rPr>
              <a:t>Begleitung der Kommissions-arbeit</a:t>
            </a:r>
          </a:p>
        </p:txBody>
      </p:sp>
      <p:sp>
        <p:nvSpPr>
          <p:cNvPr id="13" name="Flèche : pentagone 12">
            <a:extLst>
              <a:ext uri="{FF2B5EF4-FFF2-40B4-BE49-F238E27FC236}">
                <a16:creationId xmlns:a16="http://schemas.microsoft.com/office/drawing/2014/main" id="{1A9BAC20-7CDA-2BC0-E809-24E019E42643}"/>
              </a:ext>
            </a:extLst>
          </p:cNvPr>
          <p:cNvSpPr/>
          <p:nvPr/>
        </p:nvSpPr>
        <p:spPr>
          <a:xfrm>
            <a:off x="2967319" y="3083066"/>
            <a:ext cx="1685366" cy="691866"/>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latin typeface="Manrope" pitchFamily="2" charset="0"/>
              </a:rPr>
              <a:t>Ausarbeitung einer breit abgestützten Stellungnahme</a:t>
            </a:r>
          </a:p>
        </p:txBody>
      </p:sp>
      <p:sp>
        <p:nvSpPr>
          <p:cNvPr id="14" name="Flèche : pentagone 13">
            <a:extLst>
              <a:ext uri="{FF2B5EF4-FFF2-40B4-BE49-F238E27FC236}">
                <a16:creationId xmlns:a16="http://schemas.microsoft.com/office/drawing/2014/main" id="{2163C09A-6209-5861-83A5-9843DEB32002}"/>
              </a:ext>
            </a:extLst>
          </p:cNvPr>
          <p:cNvSpPr/>
          <p:nvPr/>
        </p:nvSpPr>
        <p:spPr>
          <a:xfrm>
            <a:off x="4661646" y="3083066"/>
            <a:ext cx="1434354" cy="691866"/>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latin typeface="Manrope" pitchFamily="2" charset="0"/>
              </a:rPr>
              <a:t>Parl. und politische Begleitung</a:t>
            </a:r>
          </a:p>
        </p:txBody>
      </p:sp>
      <p:sp>
        <p:nvSpPr>
          <p:cNvPr id="19" name="Organigramme : Décision 18">
            <a:extLst>
              <a:ext uri="{FF2B5EF4-FFF2-40B4-BE49-F238E27FC236}">
                <a16:creationId xmlns:a16="http://schemas.microsoft.com/office/drawing/2014/main" id="{0A5A4A67-E6F5-5A9E-AC76-62F0C2575DAB}"/>
              </a:ext>
            </a:extLst>
          </p:cNvPr>
          <p:cNvSpPr/>
          <p:nvPr/>
        </p:nvSpPr>
        <p:spPr>
          <a:xfrm>
            <a:off x="6113075" y="3281081"/>
            <a:ext cx="315460" cy="295835"/>
          </a:xfrm>
          <a:prstGeom prst="flowChartDecision">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2" name="Flèche : pentagone 21">
            <a:extLst>
              <a:ext uri="{FF2B5EF4-FFF2-40B4-BE49-F238E27FC236}">
                <a16:creationId xmlns:a16="http://schemas.microsoft.com/office/drawing/2014/main" id="{298ECFE4-925D-0860-33AA-D8DE4ECF2381}"/>
              </a:ext>
            </a:extLst>
          </p:cNvPr>
          <p:cNvSpPr/>
          <p:nvPr/>
        </p:nvSpPr>
        <p:spPr>
          <a:xfrm>
            <a:off x="6419574" y="1785290"/>
            <a:ext cx="2239485" cy="691866"/>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latin typeface="Manrope" pitchFamily="2" charset="0"/>
              </a:rPr>
              <a:t>Kurse</a:t>
            </a:r>
          </a:p>
        </p:txBody>
      </p:sp>
      <p:sp>
        <p:nvSpPr>
          <p:cNvPr id="23" name="Flèche : pentagone 22">
            <a:extLst>
              <a:ext uri="{FF2B5EF4-FFF2-40B4-BE49-F238E27FC236}">
                <a16:creationId xmlns:a16="http://schemas.microsoft.com/office/drawing/2014/main" id="{794FC907-BE6E-B032-DE48-5821D52C2B21}"/>
              </a:ext>
            </a:extLst>
          </p:cNvPr>
          <p:cNvSpPr/>
          <p:nvPr/>
        </p:nvSpPr>
        <p:spPr>
          <a:xfrm>
            <a:off x="6428535" y="2661726"/>
            <a:ext cx="2239485" cy="691866"/>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latin typeface="Manrope" pitchFamily="2" charset="0"/>
              </a:rPr>
              <a:t>Hilfsmittel, Vorlagen und weitere Ressourcen</a:t>
            </a:r>
          </a:p>
        </p:txBody>
      </p:sp>
      <p:sp>
        <p:nvSpPr>
          <p:cNvPr id="24" name="Flèche : pentagone 23">
            <a:extLst>
              <a:ext uri="{FF2B5EF4-FFF2-40B4-BE49-F238E27FC236}">
                <a16:creationId xmlns:a16="http://schemas.microsoft.com/office/drawing/2014/main" id="{5476469A-6883-C41E-58DC-05B6F83C393F}"/>
              </a:ext>
            </a:extLst>
          </p:cNvPr>
          <p:cNvSpPr/>
          <p:nvPr/>
        </p:nvSpPr>
        <p:spPr>
          <a:xfrm>
            <a:off x="6428535" y="3511634"/>
            <a:ext cx="2239485" cy="691866"/>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latin typeface="Manrope" pitchFamily="2" charset="0"/>
              </a:rPr>
              <a:t>Aktualisierung der FGV-Wissensdatenbank</a:t>
            </a:r>
          </a:p>
        </p:txBody>
      </p:sp>
      <p:sp>
        <p:nvSpPr>
          <p:cNvPr id="25" name="Flèche : pentagone 24">
            <a:extLst>
              <a:ext uri="{FF2B5EF4-FFF2-40B4-BE49-F238E27FC236}">
                <a16:creationId xmlns:a16="http://schemas.microsoft.com/office/drawing/2014/main" id="{C3C7B0C3-A8E8-96D1-7428-CAB333DF40E5}"/>
              </a:ext>
            </a:extLst>
          </p:cNvPr>
          <p:cNvSpPr/>
          <p:nvPr/>
        </p:nvSpPr>
        <p:spPr>
          <a:xfrm>
            <a:off x="9407437" y="2670689"/>
            <a:ext cx="2239485" cy="691866"/>
          </a:xfrm>
          <a:prstGeom prst="homePlat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solidFill>
                  <a:schemeClr val="tx1"/>
                </a:solidFill>
                <a:latin typeface="Manrope" pitchFamily="2" charset="0"/>
              </a:rPr>
              <a:t>Umsetzung in jeder Gemeinde</a:t>
            </a:r>
          </a:p>
        </p:txBody>
      </p:sp>
      <p:cxnSp>
        <p:nvCxnSpPr>
          <p:cNvPr id="27" name="Connecteur droit 26">
            <a:extLst>
              <a:ext uri="{FF2B5EF4-FFF2-40B4-BE49-F238E27FC236}">
                <a16:creationId xmlns:a16="http://schemas.microsoft.com/office/drawing/2014/main" id="{1D3AF1C7-BFAF-A033-14FD-C126006B8BA8}"/>
              </a:ext>
            </a:extLst>
          </p:cNvPr>
          <p:cNvCxnSpPr>
            <a:cxnSpLocks/>
            <a:stCxn id="25" idx="1"/>
            <a:endCxn id="23" idx="3"/>
          </p:cNvCxnSpPr>
          <p:nvPr/>
        </p:nvCxnSpPr>
        <p:spPr>
          <a:xfrm flipH="1" flipV="1">
            <a:off x="8668020" y="3007659"/>
            <a:ext cx="739417" cy="89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DD63D46C-9E49-44FC-EF5F-9B8158C66B40}"/>
              </a:ext>
            </a:extLst>
          </p:cNvPr>
          <p:cNvCxnSpPr>
            <a:cxnSpLocks/>
          </p:cNvCxnSpPr>
          <p:nvPr/>
        </p:nvCxnSpPr>
        <p:spPr>
          <a:xfrm>
            <a:off x="8945933" y="2131223"/>
            <a:ext cx="0" cy="25672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87A2E9F4-AD6A-2EA4-249C-9CC077E72165}"/>
              </a:ext>
            </a:extLst>
          </p:cNvPr>
          <p:cNvCxnSpPr>
            <a:cxnSpLocks/>
            <a:endCxn id="22" idx="3"/>
          </p:cNvCxnSpPr>
          <p:nvPr/>
        </p:nvCxnSpPr>
        <p:spPr>
          <a:xfrm flipH="1">
            <a:off x="8659059" y="2131223"/>
            <a:ext cx="2868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31CEB35F-E11E-F41F-EB7F-9AB945AA00B9}"/>
              </a:ext>
            </a:extLst>
          </p:cNvPr>
          <p:cNvCxnSpPr>
            <a:cxnSpLocks/>
            <a:endCxn id="24" idx="3"/>
          </p:cNvCxnSpPr>
          <p:nvPr/>
        </p:nvCxnSpPr>
        <p:spPr>
          <a:xfrm flipH="1">
            <a:off x="8668020" y="3857567"/>
            <a:ext cx="2779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Flèche : pentagone 30">
            <a:extLst>
              <a:ext uri="{FF2B5EF4-FFF2-40B4-BE49-F238E27FC236}">
                <a16:creationId xmlns:a16="http://schemas.microsoft.com/office/drawing/2014/main" id="{E673AC49-B8F6-0025-901A-7B953F5608F9}"/>
              </a:ext>
            </a:extLst>
          </p:cNvPr>
          <p:cNvSpPr/>
          <p:nvPr/>
        </p:nvSpPr>
        <p:spPr>
          <a:xfrm>
            <a:off x="6419573" y="4352579"/>
            <a:ext cx="2239485" cy="691866"/>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a:latin typeface="Manrope" pitchFamily="2" charset="0"/>
              </a:rPr>
              <a:t>Networking und Austausch</a:t>
            </a:r>
          </a:p>
        </p:txBody>
      </p:sp>
      <p:cxnSp>
        <p:nvCxnSpPr>
          <p:cNvPr id="32" name="Connecteur droit 31">
            <a:extLst>
              <a:ext uri="{FF2B5EF4-FFF2-40B4-BE49-F238E27FC236}">
                <a16:creationId xmlns:a16="http://schemas.microsoft.com/office/drawing/2014/main" id="{5185B92D-D845-9580-5E05-581CAFB1686D}"/>
              </a:ext>
            </a:extLst>
          </p:cNvPr>
          <p:cNvCxnSpPr>
            <a:cxnSpLocks/>
          </p:cNvCxnSpPr>
          <p:nvPr/>
        </p:nvCxnSpPr>
        <p:spPr>
          <a:xfrm flipH="1">
            <a:off x="8668020" y="4710220"/>
            <a:ext cx="2779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0852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7DC2C-5923-298E-7669-D1795E61D4D1}"/>
            </a:ext>
          </a:extLst>
        </p:cNvPr>
        <p:cNvGrpSpPr/>
        <p:nvPr/>
      </p:nvGrpSpPr>
      <p:grpSpPr>
        <a:xfrm>
          <a:off x="0" y="0"/>
          <a:ext cx="0" cy="0"/>
          <a:chOff x="0" y="0"/>
          <a:chExt cx="0" cy="0"/>
        </a:xfrm>
      </p:grpSpPr>
      <p:sp>
        <p:nvSpPr>
          <p:cNvPr id="18" name="Titre 1">
            <a:extLst>
              <a:ext uri="{FF2B5EF4-FFF2-40B4-BE49-F238E27FC236}">
                <a16:creationId xmlns:a16="http://schemas.microsoft.com/office/drawing/2014/main" id="{8EE83B47-F40F-6A9D-202B-4518E782A4AF}"/>
              </a:ext>
            </a:extLst>
          </p:cNvPr>
          <p:cNvSpPr>
            <a:spLocks noGrp="1"/>
          </p:cNvSpPr>
          <p:nvPr>
            <p:ph type="title"/>
          </p:nvPr>
        </p:nvSpPr>
        <p:spPr>
          <a:xfrm>
            <a:off x="429131" y="430220"/>
            <a:ext cx="11227599" cy="691866"/>
          </a:xfrm>
        </p:spPr>
        <p:txBody>
          <a:bodyPr>
            <a:noAutofit/>
          </a:bodyPr>
          <a:lstStyle/>
          <a:p>
            <a:r>
              <a:rPr lang="fr-CH" err="1">
                <a:cs typeface="Arial" panose="020B0604020202020204" pitchFamily="34" charset="0"/>
              </a:rPr>
              <a:t>Unsere</a:t>
            </a:r>
            <a:r>
              <a:rPr lang="fr-CH">
                <a:cs typeface="Arial" panose="020B0604020202020204" pitchFamily="34" charset="0"/>
              </a:rPr>
              <a:t> 5 </a:t>
            </a:r>
            <a:r>
              <a:rPr lang="fr-CH" err="1">
                <a:cs typeface="Arial" panose="020B0604020202020204" pitchFamily="34" charset="0"/>
              </a:rPr>
              <a:t>Tätigkeitsbereiche</a:t>
            </a:r>
            <a:endParaRPr lang="fr-CH">
              <a:cs typeface="Arial" panose="020B0604020202020204" pitchFamily="34" charset="0"/>
            </a:endParaRPr>
          </a:p>
        </p:txBody>
      </p:sp>
      <p:pic>
        <p:nvPicPr>
          <p:cNvPr id="2" name="Image 1" descr="Une image contenant Police, Graphique, capture d’écran, graphisme&#10;&#10;Le contenu généré par l’IA peut être incorrect.">
            <a:extLst>
              <a:ext uri="{FF2B5EF4-FFF2-40B4-BE49-F238E27FC236}">
                <a16:creationId xmlns:a16="http://schemas.microsoft.com/office/drawing/2014/main" id="{43F03896-4436-85F5-D941-CEA20B21E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0897" y="4817942"/>
            <a:ext cx="583029" cy="476140"/>
          </a:xfrm>
          <a:prstGeom prst="rect">
            <a:avLst/>
          </a:prstGeom>
        </p:spPr>
      </p:pic>
      <p:cxnSp>
        <p:nvCxnSpPr>
          <p:cNvPr id="4" name="Connecteur droit 3">
            <a:extLst>
              <a:ext uri="{FF2B5EF4-FFF2-40B4-BE49-F238E27FC236}">
                <a16:creationId xmlns:a16="http://schemas.microsoft.com/office/drawing/2014/main" id="{567E1066-74D4-9A2B-521A-2EC72F1EE71D}"/>
              </a:ext>
            </a:extLst>
          </p:cNvPr>
          <p:cNvCxnSpPr>
            <a:cxnSpLocks/>
            <a:endCxn id="2" idx="1"/>
          </p:cNvCxnSpPr>
          <p:nvPr/>
        </p:nvCxnSpPr>
        <p:spPr>
          <a:xfrm>
            <a:off x="8259994" y="4217209"/>
            <a:ext cx="990903" cy="83880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5E880E59-507E-D839-FBDD-E28EEFDB76A9}"/>
              </a:ext>
            </a:extLst>
          </p:cNvPr>
          <p:cNvSpPr txBox="1"/>
          <p:nvPr/>
        </p:nvSpPr>
        <p:spPr>
          <a:xfrm>
            <a:off x="8648622" y="5329667"/>
            <a:ext cx="1787577" cy="830997"/>
          </a:xfrm>
          <a:prstGeom prst="rect">
            <a:avLst/>
          </a:prstGeom>
          <a:noFill/>
        </p:spPr>
        <p:txBody>
          <a:bodyPr wrap="square" rtlCol="0">
            <a:spAutoFit/>
          </a:bodyPr>
          <a:lstStyle/>
          <a:p>
            <a:pPr algn="ctr"/>
            <a:r>
              <a:rPr lang="de-DE" sz="1200">
                <a:latin typeface="Manrope" pitchFamily="2" charset="0"/>
              </a:rPr>
              <a:t>Kompetenzzentrum für digitale Technologien für Gemeinden</a:t>
            </a:r>
          </a:p>
        </p:txBody>
      </p:sp>
      <p:pic>
        <p:nvPicPr>
          <p:cNvPr id="3" name="Picture 1">
            <a:extLst>
              <a:ext uri="{FF2B5EF4-FFF2-40B4-BE49-F238E27FC236}">
                <a16:creationId xmlns:a16="http://schemas.microsoft.com/office/drawing/2014/main" id="{64EE9EB5-544D-F5F0-2F69-C951EAC6A548}"/>
              </a:ext>
            </a:extLst>
          </p:cNvPr>
          <p:cNvPicPr>
            <a:picLocks noChangeAspect="1"/>
          </p:cNvPicPr>
          <p:nvPr/>
        </p:nvPicPr>
        <p:blipFill>
          <a:blip r:embed="rId4"/>
          <a:stretch>
            <a:fillRect/>
          </a:stretch>
        </p:blipFill>
        <p:spPr>
          <a:xfrm>
            <a:off x="3378115" y="697336"/>
            <a:ext cx="5435770" cy="5463328"/>
          </a:xfrm>
          <a:prstGeom prst="rect">
            <a:avLst/>
          </a:prstGeom>
        </p:spPr>
      </p:pic>
    </p:spTree>
    <p:extLst>
      <p:ext uri="{BB962C8B-B14F-4D97-AF65-F5344CB8AC3E}">
        <p14:creationId xmlns:p14="http://schemas.microsoft.com/office/powerpoint/2010/main" val="2629882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0C6A0-5ABB-C8B9-4758-B5BE1E9E1882}"/>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CA4FAB84-836E-7950-D133-38273E56C5C9}"/>
              </a:ext>
            </a:extLst>
          </p:cNvPr>
          <p:cNvSpPr/>
          <p:nvPr/>
        </p:nvSpPr>
        <p:spPr>
          <a:xfrm>
            <a:off x="114300" y="57340"/>
            <a:ext cx="12192000" cy="68343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3" name="Image 2">
            <a:extLst>
              <a:ext uri="{FF2B5EF4-FFF2-40B4-BE49-F238E27FC236}">
                <a16:creationId xmlns:a16="http://schemas.microsoft.com/office/drawing/2014/main" id="{886783F6-A39C-EC86-0F03-221ECCA5F29A}"/>
              </a:ext>
            </a:extLst>
          </p:cNvPr>
          <p:cNvPicPr>
            <a:picLocks noChangeAspect="1"/>
          </p:cNvPicPr>
          <p:nvPr/>
        </p:nvPicPr>
        <p:blipFill>
          <a:blip r:embed="rId3"/>
          <a:stretch>
            <a:fillRect/>
          </a:stretch>
        </p:blipFill>
        <p:spPr>
          <a:xfrm>
            <a:off x="1095375" y="9110"/>
            <a:ext cx="10001250" cy="6882581"/>
          </a:xfrm>
          <a:prstGeom prst="rect">
            <a:avLst/>
          </a:prstGeom>
        </p:spPr>
      </p:pic>
    </p:spTree>
    <p:extLst>
      <p:ext uri="{BB962C8B-B14F-4D97-AF65-F5344CB8AC3E}">
        <p14:creationId xmlns:p14="http://schemas.microsoft.com/office/powerpoint/2010/main" val="3107403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B4412-B6D5-E000-F890-4AFAAE9D0340}"/>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B706C09D-773E-0B15-570F-FD3ECF3C90E5}"/>
              </a:ext>
            </a:extLst>
          </p:cNvPr>
          <p:cNvSpPr/>
          <p:nvPr/>
        </p:nvSpPr>
        <p:spPr>
          <a:xfrm>
            <a:off x="0" y="23649"/>
            <a:ext cx="12192000" cy="68343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3" name="Image 2">
            <a:extLst>
              <a:ext uri="{FF2B5EF4-FFF2-40B4-BE49-F238E27FC236}">
                <a16:creationId xmlns:a16="http://schemas.microsoft.com/office/drawing/2014/main" id="{C77B6AE6-4278-0964-F56D-2E7F0E163B48}"/>
              </a:ext>
            </a:extLst>
          </p:cNvPr>
          <p:cNvPicPr>
            <a:picLocks noChangeAspect="1"/>
          </p:cNvPicPr>
          <p:nvPr/>
        </p:nvPicPr>
        <p:blipFill>
          <a:blip r:embed="rId3"/>
          <a:stretch>
            <a:fillRect/>
          </a:stretch>
        </p:blipFill>
        <p:spPr>
          <a:xfrm>
            <a:off x="1100137" y="-2093"/>
            <a:ext cx="9991725" cy="6836444"/>
          </a:xfrm>
          <a:prstGeom prst="rect">
            <a:avLst/>
          </a:prstGeom>
        </p:spPr>
      </p:pic>
    </p:spTree>
    <p:extLst>
      <p:ext uri="{BB962C8B-B14F-4D97-AF65-F5344CB8AC3E}">
        <p14:creationId xmlns:p14="http://schemas.microsoft.com/office/powerpoint/2010/main" val="4159748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4B2F4-BF80-0A45-0653-063C448269D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4DDEFC8-B054-49CB-52B8-40684F094BDB}"/>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6" name="Image 5">
            <a:extLst>
              <a:ext uri="{FF2B5EF4-FFF2-40B4-BE49-F238E27FC236}">
                <a16:creationId xmlns:a16="http://schemas.microsoft.com/office/drawing/2014/main" id="{E3A5A436-D7EB-AC2D-0A20-5DF49D61E5B8}"/>
              </a:ext>
            </a:extLst>
          </p:cNvPr>
          <p:cNvPicPr>
            <a:picLocks noChangeAspect="1"/>
          </p:cNvPicPr>
          <p:nvPr/>
        </p:nvPicPr>
        <p:blipFill>
          <a:blip r:embed="rId3"/>
          <a:stretch>
            <a:fillRect/>
          </a:stretch>
        </p:blipFill>
        <p:spPr>
          <a:xfrm>
            <a:off x="-1" y="0"/>
            <a:ext cx="12192000" cy="6144108"/>
          </a:xfrm>
          <a:prstGeom prst="rect">
            <a:avLst/>
          </a:prstGeom>
        </p:spPr>
      </p:pic>
    </p:spTree>
    <p:extLst>
      <p:ext uri="{BB962C8B-B14F-4D97-AF65-F5344CB8AC3E}">
        <p14:creationId xmlns:p14="http://schemas.microsoft.com/office/powerpoint/2010/main" val="2387803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09939-CB43-022D-E198-41A1818A9F9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98C8122-2596-CB8E-FD40-7CE0EE4B568B}"/>
              </a:ext>
            </a:extLst>
          </p:cNvPr>
          <p:cNvSpPr/>
          <p:nvPr/>
        </p:nvSpPr>
        <p:spPr>
          <a:xfrm>
            <a:off x="0" y="-4271"/>
            <a:ext cx="12192000" cy="68343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3" name="Image 2">
            <a:extLst>
              <a:ext uri="{FF2B5EF4-FFF2-40B4-BE49-F238E27FC236}">
                <a16:creationId xmlns:a16="http://schemas.microsoft.com/office/drawing/2014/main" id="{2652DE09-D994-32EF-CF9E-F3BC4AC9DB1F}"/>
              </a:ext>
            </a:extLst>
          </p:cNvPr>
          <p:cNvPicPr>
            <a:picLocks noChangeAspect="1"/>
          </p:cNvPicPr>
          <p:nvPr/>
        </p:nvPicPr>
        <p:blipFill>
          <a:blip r:embed="rId3"/>
          <a:stretch>
            <a:fillRect/>
          </a:stretch>
        </p:blipFill>
        <p:spPr>
          <a:xfrm>
            <a:off x="885825" y="-10644"/>
            <a:ext cx="10462880" cy="6868644"/>
          </a:xfrm>
          <a:prstGeom prst="rect">
            <a:avLst/>
          </a:prstGeom>
        </p:spPr>
      </p:pic>
    </p:spTree>
    <p:extLst>
      <p:ext uri="{BB962C8B-B14F-4D97-AF65-F5344CB8AC3E}">
        <p14:creationId xmlns:p14="http://schemas.microsoft.com/office/powerpoint/2010/main" val="1135130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0B224-1B7E-1F11-E256-1F99FC038D0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AE90597-3343-85D8-648C-650D514D5747}"/>
              </a:ext>
            </a:extLst>
          </p:cNvPr>
          <p:cNvSpPr/>
          <p:nvPr/>
        </p:nvSpPr>
        <p:spPr>
          <a:xfrm>
            <a:off x="0" y="-4271"/>
            <a:ext cx="12192000" cy="68343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6" name="Image 5">
            <a:extLst>
              <a:ext uri="{FF2B5EF4-FFF2-40B4-BE49-F238E27FC236}">
                <a16:creationId xmlns:a16="http://schemas.microsoft.com/office/drawing/2014/main" id="{D0697820-97DF-3314-5517-E15AC469E891}"/>
              </a:ext>
            </a:extLst>
          </p:cNvPr>
          <p:cNvPicPr>
            <a:picLocks noChangeAspect="1"/>
          </p:cNvPicPr>
          <p:nvPr/>
        </p:nvPicPr>
        <p:blipFill>
          <a:blip r:embed="rId3"/>
          <a:stretch>
            <a:fillRect/>
          </a:stretch>
        </p:blipFill>
        <p:spPr>
          <a:xfrm>
            <a:off x="385014" y="0"/>
            <a:ext cx="11421972" cy="6862272"/>
          </a:xfrm>
          <a:prstGeom prst="rect">
            <a:avLst/>
          </a:prstGeom>
        </p:spPr>
      </p:pic>
      <p:sp>
        <p:nvSpPr>
          <p:cNvPr id="5" name="ZoneTexte 4">
            <a:extLst>
              <a:ext uri="{FF2B5EF4-FFF2-40B4-BE49-F238E27FC236}">
                <a16:creationId xmlns:a16="http://schemas.microsoft.com/office/drawing/2014/main" id="{B8A051BF-4BCB-1902-FD6F-C28ABF42B051}"/>
              </a:ext>
            </a:extLst>
          </p:cNvPr>
          <p:cNvSpPr txBox="1"/>
          <p:nvPr/>
        </p:nvSpPr>
        <p:spPr>
          <a:xfrm>
            <a:off x="8677275" y="813718"/>
            <a:ext cx="2933700" cy="1384995"/>
          </a:xfrm>
          <a:prstGeom prst="rect">
            <a:avLst/>
          </a:prstGeom>
          <a:solidFill>
            <a:schemeClr val="bg1"/>
          </a:solidFill>
        </p:spPr>
        <p:txBody>
          <a:bodyPr wrap="square" rtlCol="0">
            <a:spAutoFit/>
          </a:bodyPr>
          <a:lstStyle/>
          <a:p>
            <a:r>
              <a:rPr lang="de-DE" sz="1400" i="1">
                <a:latin typeface="Manrope" pitchFamily="2" charset="0"/>
              </a:rPr>
              <a:t>Erhalt eines Login-Links (7 Tage auf demselben Computer und </a:t>
            </a:r>
            <a:r>
              <a:rPr lang="de-DE" sz="1400" i="1" err="1">
                <a:latin typeface="Manrope" pitchFamily="2" charset="0"/>
              </a:rPr>
              <a:t>imselben</a:t>
            </a:r>
            <a:r>
              <a:rPr lang="de-DE" sz="1400" i="1">
                <a:latin typeface="Manrope" pitchFamily="2" charset="0"/>
              </a:rPr>
              <a:t> Browser)</a:t>
            </a:r>
          </a:p>
          <a:p>
            <a:r>
              <a:rPr lang="de-DE" sz="1400" i="1">
                <a:latin typeface="Manrope" pitchFamily="2" charset="0"/>
              </a:rPr>
              <a:t>Nur mit einer E-Mail-Adresse der Gemeinde oder eines Gemeindeverbands</a:t>
            </a:r>
          </a:p>
        </p:txBody>
      </p:sp>
      <p:sp>
        <p:nvSpPr>
          <p:cNvPr id="4" name="Flèche : droite 3">
            <a:extLst>
              <a:ext uri="{FF2B5EF4-FFF2-40B4-BE49-F238E27FC236}">
                <a16:creationId xmlns:a16="http://schemas.microsoft.com/office/drawing/2014/main" id="{561F9E37-EA3A-172E-631A-CAF7F19ED118}"/>
              </a:ext>
            </a:extLst>
          </p:cNvPr>
          <p:cNvSpPr/>
          <p:nvPr/>
        </p:nvSpPr>
        <p:spPr>
          <a:xfrm rot="13283915">
            <a:off x="9879475" y="256078"/>
            <a:ext cx="886146" cy="450133"/>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1694936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C0DFC-2019-EABD-B9B9-2D6B6AC2206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07D76-DE9C-AA00-D8FE-AA27693F9205}"/>
              </a:ext>
            </a:extLst>
          </p:cNvPr>
          <p:cNvSpPr>
            <a:spLocks noGrp="1"/>
          </p:cNvSpPr>
          <p:nvPr>
            <p:ph type="title"/>
          </p:nvPr>
        </p:nvSpPr>
        <p:spPr>
          <a:xfrm>
            <a:off x="429131" y="430220"/>
            <a:ext cx="11227599" cy="691866"/>
          </a:xfrm>
        </p:spPr>
        <p:txBody>
          <a:bodyPr>
            <a:noAutofit/>
          </a:bodyPr>
          <a:lstStyle/>
          <a:p>
            <a:r>
              <a:rPr lang="fr-CH" err="1">
                <a:cs typeface="Arial" panose="020B0604020202020204" pitchFamily="34" charset="0"/>
              </a:rPr>
              <a:t>Kommende</a:t>
            </a:r>
            <a:r>
              <a:rPr lang="fr-CH">
                <a:cs typeface="Arial" panose="020B0604020202020204" pitchFamily="34" charset="0"/>
              </a:rPr>
              <a:t> </a:t>
            </a:r>
            <a:r>
              <a:rPr lang="fr-CH" err="1">
                <a:cs typeface="Arial" panose="020B0604020202020204" pitchFamily="34" charset="0"/>
              </a:rPr>
              <a:t>Schulungen</a:t>
            </a:r>
            <a:endParaRPr lang="fr-CH">
              <a:cs typeface="Arial" panose="020B0604020202020204" pitchFamily="34" charset="0"/>
            </a:endParaRPr>
          </a:p>
        </p:txBody>
      </p:sp>
      <p:sp>
        <p:nvSpPr>
          <p:cNvPr id="4" name="ZoneTexte 3">
            <a:extLst>
              <a:ext uri="{FF2B5EF4-FFF2-40B4-BE49-F238E27FC236}">
                <a16:creationId xmlns:a16="http://schemas.microsoft.com/office/drawing/2014/main" id="{07EE4FFB-82FD-1F8D-2E71-50B36D7320B5}"/>
              </a:ext>
            </a:extLst>
          </p:cNvPr>
          <p:cNvSpPr txBox="1"/>
          <p:nvPr/>
        </p:nvSpPr>
        <p:spPr>
          <a:xfrm>
            <a:off x="429131" y="1158322"/>
            <a:ext cx="11121460" cy="3285515"/>
          </a:xfrm>
          <a:prstGeom prst="rect">
            <a:avLst/>
          </a:prstGeom>
          <a:noFill/>
        </p:spPr>
        <p:txBody>
          <a:bodyPr wrap="square">
            <a:spAutoFit/>
          </a:bodyPr>
          <a:lstStyle/>
          <a:p>
            <a:pPr algn="l">
              <a:spcAft>
                <a:spcPts val="500"/>
              </a:spcAft>
              <a:buNone/>
            </a:pPr>
            <a:r>
              <a:rPr lang="de-DE" sz="1400" b="0" i="0">
                <a:solidFill>
                  <a:srgbClr val="000000"/>
                </a:solidFill>
                <a:effectLst/>
                <a:latin typeface="Manrope" pitchFamily="2" charset="0"/>
              </a:rPr>
              <a:t>Der FGV organisiert in Zusammenarbeit mit der </a:t>
            </a:r>
            <a:r>
              <a:rPr lang="de-DE" sz="1400" b="0" i="0" err="1">
                <a:solidFill>
                  <a:srgbClr val="000000"/>
                </a:solidFill>
                <a:effectLst/>
                <a:latin typeface="Manrope" pitchFamily="2" charset="0"/>
              </a:rPr>
              <a:t>Oberamtpersonenkonferenz</a:t>
            </a:r>
            <a:r>
              <a:rPr lang="de-DE" sz="1400" b="0" i="0">
                <a:solidFill>
                  <a:srgbClr val="000000"/>
                </a:solidFill>
                <a:effectLst/>
                <a:latin typeface="Manrope" pitchFamily="2" charset="0"/>
              </a:rPr>
              <a:t>, dem Gemeindeamt und den Ämter</a:t>
            </a:r>
            <a:r>
              <a:rPr lang="de-DE" sz="1400">
                <a:solidFill>
                  <a:srgbClr val="000000"/>
                </a:solidFill>
                <a:latin typeface="Manrope" pitchFamily="2" charset="0"/>
              </a:rPr>
              <a:t>n</a:t>
            </a:r>
            <a:r>
              <a:rPr lang="de-DE" sz="1400" b="0" i="0">
                <a:solidFill>
                  <a:srgbClr val="000000"/>
                </a:solidFill>
                <a:effectLst/>
                <a:latin typeface="Manrope" pitchFamily="2" charset="0"/>
              </a:rPr>
              <a:t> der Kantonsverwaltung Schulungen für Gemeindevertreterinnen und Gemeindevertreter.</a:t>
            </a:r>
          </a:p>
          <a:p>
            <a:pPr algn="l">
              <a:spcAft>
                <a:spcPts val="500"/>
              </a:spcAft>
              <a:buNone/>
            </a:pPr>
            <a:endParaRPr lang="fr-CH" sz="1400" b="0" i="0">
              <a:solidFill>
                <a:srgbClr val="242424"/>
              </a:solidFill>
              <a:effectLst/>
              <a:latin typeface="Manrope" pitchFamily="2" charset="0"/>
            </a:endParaRPr>
          </a:p>
          <a:p>
            <a:pPr algn="ctr">
              <a:spcAft>
                <a:spcPts val="500"/>
              </a:spcAft>
            </a:pPr>
            <a:r>
              <a:rPr lang="fr-CH" sz="1600"/>
              <a:t>👉 </a:t>
            </a:r>
            <a:r>
              <a:rPr lang="fr-CH" sz="1600" b="1">
                <a:solidFill>
                  <a:schemeClr val="accent1"/>
                </a:solidFill>
                <a:latin typeface="Manrope" pitchFamily="2" charset="0"/>
                <a:hlinkClick r:id="rId3"/>
              </a:rPr>
              <a:t>https://acf-fgv.ch/de/formations/</a:t>
            </a:r>
            <a:endParaRPr lang="fr-CH" sz="1600" b="1">
              <a:solidFill>
                <a:schemeClr val="accent1"/>
              </a:solidFill>
              <a:latin typeface="Manrope" pitchFamily="2" charset="0"/>
            </a:endParaRPr>
          </a:p>
          <a:p>
            <a:pPr algn="ctr">
              <a:spcAft>
                <a:spcPts val="500"/>
              </a:spcAft>
            </a:pPr>
            <a:endParaRPr lang="fr-CH" sz="1400">
              <a:solidFill>
                <a:srgbClr val="242424"/>
              </a:solidFill>
              <a:latin typeface="Manrope" pitchFamily="2" charset="0"/>
            </a:endParaRPr>
          </a:p>
          <a:p>
            <a:pPr marL="285750" indent="-285750" algn="l">
              <a:spcAft>
                <a:spcPts val="500"/>
              </a:spcAft>
              <a:buFont typeface="Arial" panose="020B0604020202020204" pitchFamily="34" charset="0"/>
              <a:buChar char="•"/>
            </a:pPr>
            <a:r>
              <a:rPr lang="de-DE" sz="1400" b="1">
                <a:solidFill>
                  <a:srgbClr val="242424"/>
                </a:solidFill>
                <a:latin typeface="Manrope" pitchFamily="2" charset="0"/>
              </a:rPr>
              <a:t>Mai &amp; Juni: </a:t>
            </a:r>
            <a:r>
              <a:rPr lang="de-DE" sz="1400">
                <a:solidFill>
                  <a:srgbClr val="242424"/>
                </a:solidFill>
                <a:latin typeface="Manrope" pitchFamily="2" charset="0"/>
              </a:rPr>
              <a:t>Einführung für Gemeindevorsteher und -präsidenten, Einführung für Gemeinderäte, Einführung für Mitglieder des Generalrats.</a:t>
            </a:r>
          </a:p>
          <a:p>
            <a:pPr marL="285750" indent="-285750" algn="l">
              <a:spcAft>
                <a:spcPts val="500"/>
              </a:spcAft>
              <a:buFont typeface="Arial" panose="020B0604020202020204" pitchFamily="34" charset="0"/>
              <a:buChar char="•"/>
            </a:pPr>
            <a:endParaRPr lang="fr-CH" sz="1400">
              <a:solidFill>
                <a:srgbClr val="242424"/>
              </a:solidFill>
              <a:latin typeface="Manrope" pitchFamily="2" charset="0"/>
            </a:endParaRPr>
          </a:p>
          <a:p>
            <a:pPr marL="285750" indent="-285750" algn="l">
              <a:spcAft>
                <a:spcPts val="500"/>
              </a:spcAft>
              <a:buFont typeface="Arial" panose="020B0604020202020204" pitchFamily="34" charset="0"/>
              <a:buChar char="•"/>
            </a:pPr>
            <a:r>
              <a:rPr lang="fr-CH" sz="1400" b="1">
                <a:solidFill>
                  <a:srgbClr val="242424"/>
                </a:solidFill>
                <a:latin typeface="Manrope" pitchFamily="2" charset="0"/>
              </a:rPr>
              <a:t>Ende August – Anfang Oktober </a:t>
            </a:r>
            <a:r>
              <a:rPr lang="fr-CH" sz="1400">
                <a:solidFill>
                  <a:srgbClr val="242424"/>
                </a:solidFill>
                <a:latin typeface="Manrope" pitchFamily="2" charset="0"/>
              </a:rPr>
              <a:t>:</a:t>
            </a:r>
          </a:p>
          <a:p>
            <a:pPr algn="l">
              <a:spcAft>
                <a:spcPts val="500"/>
              </a:spcAft>
            </a:pPr>
            <a:endParaRPr lang="fr-CH" sz="1400">
              <a:solidFill>
                <a:srgbClr val="242424"/>
              </a:solidFill>
              <a:latin typeface="Manrope" pitchFamily="2" charset="0"/>
            </a:endParaRPr>
          </a:p>
          <a:p>
            <a:pPr marL="285750" indent="-285750" algn="l">
              <a:spcAft>
                <a:spcPts val="500"/>
              </a:spcAft>
              <a:buFont typeface="Arial" panose="020B0604020202020204" pitchFamily="34" charset="0"/>
              <a:buChar char="•"/>
            </a:pPr>
            <a:endParaRPr lang="fr-CH" sz="1400">
              <a:solidFill>
                <a:srgbClr val="242424"/>
              </a:solidFill>
              <a:latin typeface="Manrope" pitchFamily="2" charset="0"/>
            </a:endParaRPr>
          </a:p>
          <a:p>
            <a:pPr marL="285750" indent="-285750" algn="l">
              <a:spcAft>
                <a:spcPts val="500"/>
              </a:spcAft>
              <a:buFont typeface="Arial" panose="020B0604020202020204" pitchFamily="34" charset="0"/>
              <a:buChar char="•"/>
            </a:pPr>
            <a:endParaRPr lang="fr-CH" sz="1400">
              <a:solidFill>
                <a:srgbClr val="242424"/>
              </a:solidFill>
              <a:latin typeface="Manrope" pitchFamily="2" charset="0"/>
            </a:endParaRPr>
          </a:p>
        </p:txBody>
      </p:sp>
      <p:pic>
        <p:nvPicPr>
          <p:cNvPr id="5" name="Image 4">
            <a:extLst>
              <a:ext uri="{FF2B5EF4-FFF2-40B4-BE49-F238E27FC236}">
                <a16:creationId xmlns:a16="http://schemas.microsoft.com/office/drawing/2014/main" id="{A09FFBDC-E1F7-DBD5-D6AE-7B27C6DD4C03}"/>
              </a:ext>
            </a:extLst>
          </p:cNvPr>
          <p:cNvPicPr>
            <a:picLocks noChangeAspect="1"/>
          </p:cNvPicPr>
          <p:nvPr/>
        </p:nvPicPr>
        <p:blipFill>
          <a:blip r:embed="rId4"/>
          <a:stretch>
            <a:fillRect/>
          </a:stretch>
        </p:blipFill>
        <p:spPr>
          <a:xfrm>
            <a:off x="3821372" y="2974674"/>
            <a:ext cx="7680015" cy="3132699"/>
          </a:xfrm>
          <a:prstGeom prst="rect">
            <a:avLst/>
          </a:prstGeom>
        </p:spPr>
      </p:pic>
    </p:spTree>
    <p:extLst>
      <p:ext uri="{BB962C8B-B14F-4D97-AF65-F5344CB8AC3E}">
        <p14:creationId xmlns:p14="http://schemas.microsoft.com/office/powerpoint/2010/main" val="586609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83F76-6315-21B8-D182-982F6DF45CFC}"/>
            </a:ext>
          </a:extLst>
        </p:cNvPr>
        <p:cNvGrpSpPr/>
        <p:nvPr/>
      </p:nvGrpSpPr>
      <p:grpSpPr>
        <a:xfrm>
          <a:off x="0" y="0"/>
          <a:ext cx="0" cy="0"/>
          <a:chOff x="0" y="0"/>
          <a:chExt cx="0" cy="0"/>
        </a:xfrm>
      </p:grpSpPr>
      <p:pic>
        <p:nvPicPr>
          <p:cNvPr id="3" name="Image 2" descr="Une image contenant Visage humain, habits, personne, sourire&#10;&#10;Le contenu généré par l’IA peut être incorrect.">
            <a:extLst>
              <a:ext uri="{FF2B5EF4-FFF2-40B4-BE49-F238E27FC236}">
                <a16:creationId xmlns:a16="http://schemas.microsoft.com/office/drawing/2014/main" id="{DDE0FB9F-7262-00BE-7977-FC819C85975B}"/>
              </a:ext>
            </a:extLst>
          </p:cNvPr>
          <p:cNvPicPr>
            <a:picLocks noChangeAspect="1"/>
          </p:cNvPicPr>
          <p:nvPr/>
        </p:nvPicPr>
        <p:blipFill>
          <a:blip r:embed="rId3"/>
          <a:srcRect t="13518" b="2212"/>
          <a:stretch/>
        </p:blipFill>
        <p:spPr>
          <a:xfrm>
            <a:off x="20" y="10"/>
            <a:ext cx="12191980" cy="6857990"/>
          </a:xfrm>
          <a:prstGeom prst="rect">
            <a:avLst/>
          </a:prstGeom>
          <a:noFill/>
        </p:spPr>
      </p:pic>
      <p:sp>
        <p:nvSpPr>
          <p:cNvPr id="5" name="Rectangle : coins arrondis 4">
            <a:extLst>
              <a:ext uri="{FF2B5EF4-FFF2-40B4-BE49-F238E27FC236}">
                <a16:creationId xmlns:a16="http://schemas.microsoft.com/office/drawing/2014/main" id="{C5A9E3C4-DBC4-0391-B3C4-21DEFA254D78}"/>
              </a:ext>
            </a:extLst>
          </p:cNvPr>
          <p:cNvSpPr/>
          <p:nvPr/>
        </p:nvSpPr>
        <p:spPr>
          <a:xfrm>
            <a:off x="3124200" y="2845904"/>
            <a:ext cx="5943600" cy="1141839"/>
          </a:xfrm>
          <a:prstGeom prst="round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H" sz="2000" b="1" err="1">
                <a:solidFill>
                  <a:schemeClr val="tx1"/>
                </a:solidFill>
                <a:latin typeface="Manrope" pitchFamily="2" charset="0"/>
              </a:rPr>
              <a:t>Vielen</a:t>
            </a:r>
            <a:r>
              <a:rPr lang="fr-CH" sz="2000" b="1">
                <a:solidFill>
                  <a:schemeClr val="tx1"/>
                </a:solidFill>
                <a:latin typeface="Manrope" pitchFamily="2" charset="0"/>
              </a:rPr>
              <a:t> Dank </a:t>
            </a:r>
            <a:r>
              <a:rPr lang="fr-CH" sz="2000" b="1" err="1">
                <a:solidFill>
                  <a:schemeClr val="tx1"/>
                </a:solidFill>
                <a:latin typeface="Manrope" pitchFamily="2" charset="0"/>
              </a:rPr>
              <a:t>für</a:t>
            </a:r>
            <a:r>
              <a:rPr lang="fr-CH" sz="2000" b="1">
                <a:solidFill>
                  <a:schemeClr val="tx1"/>
                </a:solidFill>
                <a:latin typeface="Manrope" pitchFamily="2" charset="0"/>
              </a:rPr>
              <a:t> </a:t>
            </a:r>
            <a:r>
              <a:rPr lang="fr-CH" sz="2000" b="1" err="1">
                <a:solidFill>
                  <a:schemeClr val="tx1"/>
                </a:solidFill>
                <a:latin typeface="Manrope" pitchFamily="2" charset="0"/>
              </a:rPr>
              <a:t>ihre</a:t>
            </a:r>
            <a:r>
              <a:rPr lang="fr-CH" sz="2000" b="1">
                <a:solidFill>
                  <a:schemeClr val="tx1"/>
                </a:solidFill>
                <a:latin typeface="Manrope" pitchFamily="2" charset="0"/>
              </a:rPr>
              <a:t> </a:t>
            </a:r>
            <a:r>
              <a:rPr lang="fr-CH" sz="2000" b="1" err="1">
                <a:solidFill>
                  <a:schemeClr val="tx1"/>
                </a:solidFill>
                <a:latin typeface="Manrope" pitchFamily="2" charset="0"/>
              </a:rPr>
              <a:t>Aufmerksamkeit</a:t>
            </a:r>
            <a:r>
              <a:rPr lang="fr-CH" sz="2000" b="1">
                <a:solidFill>
                  <a:schemeClr val="tx1"/>
                </a:solidFill>
                <a:latin typeface="Manrope" pitchFamily="2" charset="0"/>
              </a:rPr>
              <a:t> !</a:t>
            </a:r>
          </a:p>
          <a:p>
            <a:pPr algn="ctr"/>
            <a:r>
              <a:rPr lang="fr-CH" sz="2000" b="1">
                <a:solidFill>
                  <a:schemeClr val="tx1"/>
                </a:solidFill>
                <a:latin typeface="Manrope" pitchFamily="2" charset="0"/>
              </a:rPr>
              <a:t>info@acf-fgv.ch</a:t>
            </a:r>
          </a:p>
          <a:p>
            <a:pPr algn="ctr"/>
            <a:r>
              <a:rPr lang="fr-CH" sz="2000" b="1">
                <a:solidFill>
                  <a:schemeClr val="tx1"/>
                </a:solidFill>
                <a:latin typeface="Manrope" pitchFamily="2" charset="0"/>
              </a:rPr>
              <a:t>026 677 04 25</a:t>
            </a:r>
          </a:p>
        </p:txBody>
      </p:sp>
    </p:spTree>
    <p:extLst>
      <p:ext uri="{BB962C8B-B14F-4D97-AF65-F5344CB8AC3E}">
        <p14:creationId xmlns:p14="http://schemas.microsoft.com/office/powerpoint/2010/main" val="319675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2">
            <a:extLst>
              <a:ext uri="{FF2B5EF4-FFF2-40B4-BE49-F238E27FC236}">
                <a16:creationId xmlns:a16="http://schemas.microsoft.com/office/drawing/2014/main" id="{15F2DE2E-5368-6F36-EACF-9305156C94AD}"/>
              </a:ext>
            </a:extLst>
          </p:cNvPr>
          <p:cNvSpPr txBox="1">
            <a:spLocks noChangeArrowheads="1"/>
          </p:cNvSpPr>
          <p:nvPr/>
        </p:nvSpPr>
        <p:spPr bwMode="auto">
          <a:xfrm>
            <a:off x="1077141" y="2401319"/>
            <a:ext cx="1030555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539750" indent="-539750">
              <a:spcBef>
                <a:spcPct val="20000"/>
              </a:spcBef>
              <a:buChar char="•"/>
              <a:tabLst>
                <a:tab pos="531813" algn="l"/>
              </a:tabLst>
              <a:defRPr sz="3200">
                <a:solidFill>
                  <a:schemeClr val="tx1"/>
                </a:solidFill>
                <a:latin typeface="Tahoma" pitchFamily="34" charset="0"/>
                <a:ea typeface="MS PGothic" pitchFamily="34" charset="-128"/>
              </a:defRPr>
            </a:lvl1pPr>
            <a:lvl2pPr marL="742950" indent="-285750">
              <a:spcBef>
                <a:spcPct val="20000"/>
              </a:spcBef>
              <a:buChar char="–"/>
              <a:tabLst>
                <a:tab pos="531813" algn="l"/>
              </a:tabLst>
              <a:defRPr sz="2800">
                <a:solidFill>
                  <a:schemeClr val="tx1"/>
                </a:solidFill>
                <a:latin typeface="Tahoma" pitchFamily="34" charset="0"/>
                <a:ea typeface="MS PGothic" pitchFamily="34" charset="-128"/>
              </a:defRPr>
            </a:lvl2pPr>
            <a:lvl3pPr marL="1143000" indent="-228600">
              <a:spcBef>
                <a:spcPct val="20000"/>
              </a:spcBef>
              <a:buChar char="•"/>
              <a:tabLst>
                <a:tab pos="531813" algn="l"/>
              </a:tabLst>
              <a:defRPr sz="2400">
                <a:solidFill>
                  <a:schemeClr val="tx1"/>
                </a:solidFill>
                <a:latin typeface="Tahoma" pitchFamily="34" charset="0"/>
                <a:ea typeface="MS PGothic" pitchFamily="34" charset="-128"/>
              </a:defRPr>
            </a:lvl3pPr>
            <a:lvl4pPr marL="1600200" indent="-228600">
              <a:spcBef>
                <a:spcPct val="20000"/>
              </a:spcBef>
              <a:buChar char="–"/>
              <a:tabLst>
                <a:tab pos="531813" algn="l"/>
              </a:tabLst>
              <a:defRPr sz="2000">
                <a:solidFill>
                  <a:schemeClr val="tx1"/>
                </a:solidFill>
                <a:latin typeface="Tahoma" pitchFamily="34" charset="0"/>
                <a:ea typeface="MS PGothic" pitchFamily="34" charset="-128"/>
              </a:defRPr>
            </a:lvl4pPr>
            <a:lvl5pPr marL="2057400" indent="-228600">
              <a:spcBef>
                <a:spcPct val="20000"/>
              </a:spcBef>
              <a:buChar char="»"/>
              <a:tabLst>
                <a:tab pos="531813" algn="l"/>
              </a:tabLst>
              <a:defRPr sz="2000">
                <a:solidFill>
                  <a:schemeClr val="tx1"/>
                </a:solidFill>
                <a:latin typeface="Tahoma" pitchFamily="34" charset="0"/>
                <a:ea typeface="MS PGothic" pitchFamily="34" charset="-128"/>
              </a:defRPr>
            </a:lvl5pPr>
            <a:lvl6pPr marL="25146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6pPr>
            <a:lvl7pPr marL="29718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7pPr>
            <a:lvl8pPr marL="34290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8pPr>
            <a:lvl9pPr marL="38862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9pPr>
          </a:lstStyle>
          <a:p>
            <a:pPr marL="0" indent="0" algn="ctr">
              <a:spcBef>
                <a:spcPct val="0"/>
              </a:spcBef>
              <a:buNone/>
              <a:tabLst>
                <a:tab pos="534988" algn="l"/>
              </a:tabLst>
              <a:defRPr/>
            </a:pPr>
            <a:r>
              <a:rPr lang="fr-CH" b="1" err="1">
                <a:latin typeface="Manrope" pitchFamily="2" charset="0"/>
                <a:ea typeface="MS PGothic"/>
                <a:cs typeface="Calibri"/>
              </a:rPr>
              <a:t>Einführung</a:t>
            </a:r>
            <a:r>
              <a:rPr lang="fr-CH" b="1">
                <a:latin typeface="Manrope" pitchFamily="2" charset="0"/>
                <a:ea typeface="MS PGothic"/>
                <a:cs typeface="Calibri"/>
              </a:rPr>
              <a:t> </a:t>
            </a:r>
            <a:r>
              <a:rPr lang="fr-CH" b="1" err="1">
                <a:latin typeface="Manrope" pitchFamily="2" charset="0"/>
                <a:ea typeface="MS PGothic"/>
                <a:cs typeface="Calibri"/>
              </a:rPr>
              <a:t>für</a:t>
            </a:r>
            <a:r>
              <a:rPr lang="fr-CH" b="1">
                <a:latin typeface="Manrope" pitchFamily="2" charset="0"/>
                <a:ea typeface="MS PGothic"/>
                <a:cs typeface="Calibri"/>
              </a:rPr>
              <a:t> </a:t>
            </a:r>
            <a:r>
              <a:rPr lang="fr-CH" b="1" err="1">
                <a:latin typeface="Manrope" pitchFamily="2" charset="0"/>
                <a:ea typeface="MS PGothic"/>
                <a:cs typeface="Calibri"/>
              </a:rPr>
              <a:t>Gemeindepräsidenten</a:t>
            </a:r>
            <a:r>
              <a:rPr lang="fr-CH" b="1">
                <a:latin typeface="Manrope" pitchFamily="2" charset="0"/>
                <a:ea typeface="MS PGothic"/>
                <a:cs typeface="Calibri"/>
              </a:rPr>
              <a:t>/</a:t>
            </a:r>
            <a:r>
              <a:rPr lang="fr-CH" b="1" err="1">
                <a:latin typeface="Manrope" pitchFamily="2" charset="0"/>
                <a:ea typeface="MS PGothic"/>
                <a:cs typeface="Calibri"/>
              </a:rPr>
              <a:t>innen</a:t>
            </a:r>
            <a:r>
              <a:rPr lang="fr-CH" b="1">
                <a:latin typeface="Manrope" pitchFamily="2" charset="0"/>
                <a:ea typeface="MS PGothic"/>
                <a:cs typeface="Calibri"/>
              </a:rPr>
              <a:t> </a:t>
            </a:r>
            <a:r>
              <a:rPr lang="fr-CH" b="1" err="1">
                <a:latin typeface="Manrope" pitchFamily="2" charset="0"/>
                <a:ea typeface="MS PGothic"/>
                <a:cs typeface="Calibri"/>
              </a:rPr>
              <a:t>und</a:t>
            </a:r>
            <a:r>
              <a:rPr lang="fr-CH" b="1">
                <a:latin typeface="Manrope" pitchFamily="2" charset="0"/>
                <a:ea typeface="MS PGothic"/>
                <a:cs typeface="Calibri"/>
              </a:rPr>
              <a:t> </a:t>
            </a:r>
            <a:r>
              <a:rPr lang="fr-CH" b="1" err="1">
                <a:latin typeface="Manrope" pitchFamily="2" charset="0"/>
                <a:ea typeface="MS PGothic"/>
                <a:cs typeface="Calibri"/>
              </a:rPr>
              <a:t>Präsidenten</a:t>
            </a:r>
            <a:r>
              <a:rPr lang="fr-CH" b="1">
                <a:latin typeface="Manrope" pitchFamily="2" charset="0"/>
                <a:ea typeface="MS PGothic"/>
                <a:cs typeface="Calibri"/>
              </a:rPr>
              <a:t>/</a:t>
            </a:r>
            <a:r>
              <a:rPr lang="fr-CH" b="1" err="1">
                <a:latin typeface="Manrope" pitchFamily="2" charset="0"/>
                <a:ea typeface="MS PGothic"/>
                <a:cs typeface="Calibri"/>
              </a:rPr>
              <a:t>innen</a:t>
            </a:r>
            <a:endParaRPr lang="fr-CH" b="1">
              <a:latin typeface="Manrope" pitchFamily="2" charset="0"/>
              <a:ea typeface="MS PGothic"/>
              <a:cs typeface="Calibri"/>
            </a:endParaRPr>
          </a:p>
          <a:p>
            <a:pPr marL="0" indent="0" algn="ctr">
              <a:spcBef>
                <a:spcPct val="0"/>
              </a:spcBef>
              <a:buNone/>
              <a:tabLst>
                <a:tab pos="534988" algn="l"/>
              </a:tabLst>
              <a:defRPr/>
            </a:pPr>
            <a:endParaRPr lang="fr-CH" b="1">
              <a:latin typeface="Manrope" pitchFamily="2" charset="0"/>
              <a:ea typeface="MS PGothic"/>
              <a:cs typeface="Calibri"/>
            </a:endParaRPr>
          </a:p>
          <a:p>
            <a:pPr marL="0" indent="0" algn="ctr">
              <a:spcBef>
                <a:spcPct val="0"/>
              </a:spcBef>
              <a:buNone/>
              <a:tabLst>
                <a:tab pos="534988" algn="l"/>
              </a:tabLst>
              <a:defRPr/>
            </a:pPr>
            <a:r>
              <a:rPr lang="fr-FR" altLang="de-DE" b="1">
                <a:latin typeface="Manrope" pitchFamily="2" charset="0"/>
                <a:ea typeface="MS PGothic"/>
                <a:cs typeface="Calibri"/>
              </a:rPr>
              <a:t>11.06.2026 </a:t>
            </a:r>
          </a:p>
        </p:txBody>
      </p:sp>
      <p:pic>
        <p:nvPicPr>
          <p:cNvPr id="4" name="Espace réservé pour une image  4" descr="Une image contenant texte, Police, logo, blanc&#10;&#10;Description générée automatiquement">
            <a:extLst>
              <a:ext uri="{FF2B5EF4-FFF2-40B4-BE49-F238E27FC236}">
                <a16:creationId xmlns:a16="http://schemas.microsoft.com/office/drawing/2014/main" id="{C0FB91CB-4A3C-B155-CBD0-35C6A864A342}"/>
              </a:ext>
            </a:extLst>
          </p:cNvPr>
          <p:cNvPicPr>
            <a:picLocks noChangeAspect="1"/>
          </p:cNvPicPr>
          <p:nvPr/>
        </p:nvPicPr>
        <p:blipFill>
          <a:blip r:embed="rId3">
            <a:extLst>
              <a:ext uri="{28A0092B-C50C-407E-A947-70E740481C1C}">
                <a14:useLocalDpi xmlns:a14="http://schemas.microsoft.com/office/drawing/2010/main" val="0"/>
              </a:ext>
            </a:extLst>
          </a:blip>
          <a:srcRect t="7755" b="7755"/>
          <a:stretch>
            <a:fillRect/>
          </a:stretch>
        </p:blipFill>
        <p:spPr>
          <a:xfrm>
            <a:off x="391592" y="217774"/>
            <a:ext cx="2888983" cy="1027861"/>
          </a:xfrm>
          <a:prstGeom prst="rect">
            <a:avLst/>
          </a:prstGeom>
        </p:spPr>
      </p:pic>
      <p:pic>
        <p:nvPicPr>
          <p:cNvPr id="6" name="Picture 2" descr="Stiftung Papiliorama – Papiliorama">
            <a:extLst>
              <a:ext uri="{FF2B5EF4-FFF2-40B4-BE49-F238E27FC236}">
                <a16:creationId xmlns:a16="http://schemas.microsoft.com/office/drawing/2014/main" id="{2ABBA87B-1FC1-05D0-90BB-6CFD17D9182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568" b="16073"/>
          <a:stretch/>
        </p:blipFill>
        <p:spPr bwMode="auto">
          <a:xfrm>
            <a:off x="9488129" y="286601"/>
            <a:ext cx="2312279" cy="82267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Une image contenant silhouette, panorama, noir et blanc, ciel&#10;&#10;Description générée automatiquement">
            <a:extLst>
              <a:ext uri="{FF2B5EF4-FFF2-40B4-BE49-F238E27FC236}">
                <a16:creationId xmlns:a16="http://schemas.microsoft.com/office/drawing/2014/main" id="{4C6A05C1-FFA7-BBDB-A4EA-2EAC23D747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5263019"/>
            <a:ext cx="12191999" cy="1594981"/>
          </a:xfrm>
          <a:prstGeom prst="rect">
            <a:avLst/>
          </a:prstGeom>
        </p:spPr>
      </p:pic>
    </p:spTree>
    <p:extLst>
      <p:ext uri="{BB962C8B-B14F-4D97-AF65-F5344CB8AC3E}">
        <p14:creationId xmlns:p14="http://schemas.microsoft.com/office/powerpoint/2010/main" val="2641753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Referenten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Text Box 2">
            <a:extLst>
              <a:ext uri="{FF2B5EF4-FFF2-40B4-BE49-F238E27FC236}">
                <a16:creationId xmlns:a16="http://schemas.microsoft.com/office/drawing/2014/main" id="{615BEA36-8264-87F9-456D-1D8F6AF2F17D}"/>
              </a:ext>
            </a:extLst>
          </p:cNvPr>
          <p:cNvSpPr txBox="1">
            <a:spLocks noChangeArrowheads="1"/>
          </p:cNvSpPr>
          <p:nvPr/>
        </p:nvSpPr>
        <p:spPr bwMode="auto">
          <a:xfrm>
            <a:off x="429131" y="1396610"/>
            <a:ext cx="10664939" cy="266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539750" indent="-539750">
              <a:spcBef>
                <a:spcPct val="20000"/>
              </a:spcBef>
              <a:buChar char="•"/>
              <a:tabLst>
                <a:tab pos="531813" algn="l"/>
              </a:tabLst>
              <a:defRPr sz="3200">
                <a:solidFill>
                  <a:schemeClr val="tx1"/>
                </a:solidFill>
                <a:latin typeface="Tahoma" pitchFamily="34" charset="0"/>
                <a:ea typeface="MS PGothic" pitchFamily="34" charset="-128"/>
              </a:defRPr>
            </a:lvl1pPr>
            <a:lvl2pPr marL="742950" indent="-285750">
              <a:spcBef>
                <a:spcPct val="20000"/>
              </a:spcBef>
              <a:buChar char="–"/>
              <a:tabLst>
                <a:tab pos="531813" algn="l"/>
              </a:tabLst>
              <a:defRPr sz="2800">
                <a:solidFill>
                  <a:schemeClr val="tx1"/>
                </a:solidFill>
                <a:latin typeface="Tahoma" pitchFamily="34" charset="0"/>
                <a:ea typeface="MS PGothic" pitchFamily="34" charset="-128"/>
              </a:defRPr>
            </a:lvl2pPr>
            <a:lvl3pPr marL="1143000" indent="-228600">
              <a:spcBef>
                <a:spcPct val="20000"/>
              </a:spcBef>
              <a:buChar char="•"/>
              <a:tabLst>
                <a:tab pos="531813" algn="l"/>
              </a:tabLst>
              <a:defRPr sz="2400">
                <a:solidFill>
                  <a:schemeClr val="tx1"/>
                </a:solidFill>
                <a:latin typeface="Tahoma" pitchFamily="34" charset="0"/>
                <a:ea typeface="MS PGothic" pitchFamily="34" charset="-128"/>
              </a:defRPr>
            </a:lvl3pPr>
            <a:lvl4pPr marL="1600200" indent="-228600">
              <a:spcBef>
                <a:spcPct val="20000"/>
              </a:spcBef>
              <a:buChar char="–"/>
              <a:tabLst>
                <a:tab pos="531813" algn="l"/>
              </a:tabLst>
              <a:defRPr sz="2000">
                <a:solidFill>
                  <a:schemeClr val="tx1"/>
                </a:solidFill>
                <a:latin typeface="Tahoma" pitchFamily="34" charset="0"/>
                <a:ea typeface="MS PGothic" pitchFamily="34" charset="-128"/>
              </a:defRPr>
            </a:lvl4pPr>
            <a:lvl5pPr marL="2057400" indent="-228600">
              <a:spcBef>
                <a:spcPct val="20000"/>
              </a:spcBef>
              <a:buChar char="»"/>
              <a:tabLst>
                <a:tab pos="531813" algn="l"/>
              </a:tabLst>
              <a:defRPr sz="2000">
                <a:solidFill>
                  <a:schemeClr val="tx1"/>
                </a:solidFill>
                <a:latin typeface="Tahoma" pitchFamily="34" charset="0"/>
                <a:ea typeface="MS PGothic" pitchFamily="34" charset="-128"/>
              </a:defRPr>
            </a:lvl5pPr>
            <a:lvl6pPr marL="25146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6pPr>
            <a:lvl7pPr marL="29718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7pPr>
            <a:lvl8pPr marL="34290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8pPr>
            <a:lvl9pPr marL="3886200" indent="-228600" eaLnBrk="0" fontAlgn="base" hangingPunct="0">
              <a:spcBef>
                <a:spcPct val="20000"/>
              </a:spcBef>
              <a:spcAft>
                <a:spcPct val="0"/>
              </a:spcAft>
              <a:buChar char="»"/>
              <a:tabLst>
                <a:tab pos="531813" algn="l"/>
              </a:tabLst>
              <a:defRPr sz="2000">
                <a:solidFill>
                  <a:schemeClr val="tx1"/>
                </a:solidFill>
                <a:latin typeface="Tahoma" pitchFamily="34" charset="0"/>
                <a:ea typeface="MS PGothic" pitchFamily="34" charset="-128"/>
              </a:defRPr>
            </a:lvl9pPr>
          </a:lstStyle>
          <a:p>
            <a:pPr marL="0" indent="0" algn="l">
              <a:spcAft>
                <a:spcPts val="450"/>
              </a:spcAft>
              <a:buNone/>
            </a:pPr>
            <a:r>
              <a:rPr lang="fr-CH" sz="1800" b="1">
                <a:latin typeface="Manrope" pitchFamily="2" charset="0"/>
                <a:ea typeface="MS PGothic"/>
                <a:cs typeface="Calibri"/>
              </a:rPr>
              <a:t>Petra </a:t>
            </a:r>
            <a:r>
              <a:rPr lang="fr-CH" sz="1800" b="1" err="1">
                <a:latin typeface="Manrope" pitchFamily="2" charset="0"/>
                <a:ea typeface="MS PGothic"/>
                <a:cs typeface="Calibri"/>
              </a:rPr>
              <a:t>Schlüchter</a:t>
            </a:r>
            <a:br>
              <a:rPr lang="fr-CH" sz="1800" b="1">
                <a:latin typeface="Manrope" pitchFamily="2" charset="0"/>
                <a:ea typeface="MS PGothic"/>
                <a:cs typeface="Calibri"/>
              </a:rPr>
            </a:br>
            <a:r>
              <a:rPr lang="fr-CH" sz="1800" err="1">
                <a:latin typeface="Manrope" pitchFamily="2" charset="0"/>
                <a:ea typeface="MS PGothic"/>
                <a:cs typeface="Calibri"/>
              </a:rPr>
              <a:t>Vize-Präsidentin</a:t>
            </a:r>
            <a:r>
              <a:rPr lang="fr-CH" sz="1800">
                <a:latin typeface="Manrope" pitchFamily="2" charset="0"/>
                <a:ea typeface="MS PGothic"/>
                <a:cs typeface="Calibri"/>
              </a:rPr>
              <a:t> FGV, </a:t>
            </a:r>
            <a:r>
              <a:rPr lang="fr-CH" sz="1800" err="1">
                <a:latin typeface="Manrope" pitchFamily="2" charset="0"/>
                <a:ea typeface="MS PGothic"/>
                <a:cs typeface="Calibri"/>
              </a:rPr>
              <a:t>Stadtpräsidentin</a:t>
            </a:r>
            <a:r>
              <a:rPr lang="fr-CH" sz="1800">
                <a:latin typeface="Manrope" pitchFamily="2" charset="0"/>
                <a:ea typeface="MS PGothic"/>
                <a:cs typeface="Calibri"/>
              </a:rPr>
              <a:t> von </a:t>
            </a:r>
            <a:r>
              <a:rPr lang="fr-CH" sz="1800" err="1">
                <a:latin typeface="Manrope" pitchFamily="2" charset="0"/>
                <a:ea typeface="MS PGothic"/>
                <a:cs typeface="Calibri"/>
              </a:rPr>
              <a:t>Murten</a:t>
            </a:r>
            <a:endParaRPr lang="fr-CH" sz="1800">
              <a:latin typeface="Manrope" pitchFamily="2" charset="0"/>
              <a:ea typeface="MS PGothic"/>
              <a:cs typeface="Calibri"/>
            </a:endParaRPr>
          </a:p>
          <a:p>
            <a:pPr marL="0" indent="0" algn="l">
              <a:spcAft>
                <a:spcPts val="450"/>
              </a:spcAft>
              <a:buNone/>
            </a:pPr>
            <a:r>
              <a:rPr lang="fr-CH" sz="1800" b="1">
                <a:latin typeface="Manrope" pitchFamily="2" charset="0"/>
                <a:ea typeface="MS PGothic"/>
                <a:cs typeface="Calibri"/>
              </a:rPr>
              <a:t>Andrea Kaufmann</a:t>
            </a:r>
            <a:br>
              <a:rPr lang="fr-CH" sz="1800">
                <a:latin typeface="Manrope" pitchFamily="2" charset="0"/>
                <a:ea typeface="MS PGothic"/>
                <a:cs typeface="Calibri"/>
              </a:rPr>
            </a:br>
            <a:r>
              <a:rPr lang="fr-CH" sz="1800" err="1">
                <a:latin typeface="Manrope" pitchFamily="2" charset="0"/>
                <a:ea typeface="MS PGothic"/>
                <a:cs typeface="Calibri"/>
              </a:rPr>
              <a:t>Gemeindepräsidentin</a:t>
            </a:r>
            <a:r>
              <a:rPr lang="fr-CH" sz="1800">
                <a:latin typeface="Manrope" pitchFamily="2" charset="0"/>
                <a:ea typeface="MS PGothic"/>
                <a:cs typeface="Calibri"/>
              </a:rPr>
              <a:t> von </a:t>
            </a:r>
            <a:r>
              <a:rPr lang="fr-CH" sz="1800" err="1">
                <a:latin typeface="Manrope" pitchFamily="2" charset="0"/>
                <a:ea typeface="MS PGothic"/>
                <a:cs typeface="Calibri"/>
              </a:rPr>
              <a:t>Kerzers</a:t>
            </a:r>
            <a:endParaRPr lang="fr-CH" sz="1800">
              <a:latin typeface="Manrope" pitchFamily="2" charset="0"/>
              <a:ea typeface="MS PGothic"/>
              <a:cs typeface="Calibri"/>
            </a:endParaRPr>
          </a:p>
          <a:p>
            <a:pPr marL="0" indent="0">
              <a:spcAft>
                <a:spcPts val="450"/>
              </a:spcAft>
              <a:buNone/>
            </a:pPr>
            <a:r>
              <a:rPr lang="fr-CH" sz="1800" b="1">
                <a:latin typeface="Manrope" pitchFamily="2" charset="0"/>
                <a:ea typeface="MS PGothic"/>
                <a:cs typeface="Calibri"/>
              </a:rPr>
              <a:t>Sarah Hagi</a:t>
            </a:r>
            <a:br>
              <a:rPr lang="fr-CH" sz="1800">
                <a:latin typeface="Manrope" pitchFamily="2" charset="0"/>
                <a:ea typeface="MS PGothic"/>
                <a:cs typeface="Calibri"/>
              </a:rPr>
            </a:br>
            <a:r>
              <a:rPr lang="fr-CH" sz="1800">
                <a:latin typeface="Manrope" pitchFamily="2" charset="0"/>
                <a:ea typeface="MS PGothic"/>
                <a:cs typeface="Calibri"/>
              </a:rPr>
              <a:t>Vize-</a:t>
            </a:r>
            <a:r>
              <a:rPr lang="fr-CH" sz="1800" err="1">
                <a:latin typeface="Manrope" pitchFamily="2" charset="0"/>
                <a:ea typeface="MS PGothic"/>
                <a:cs typeface="Calibri"/>
              </a:rPr>
              <a:t>Oberamtfrau</a:t>
            </a:r>
            <a:r>
              <a:rPr lang="fr-CH" sz="1800">
                <a:latin typeface="Manrope" pitchFamily="2" charset="0"/>
                <a:ea typeface="MS PGothic"/>
                <a:cs typeface="Calibri"/>
              </a:rPr>
              <a:t> des </a:t>
            </a:r>
            <a:r>
              <a:rPr lang="fr-CH" sz="1800" err="1">
                <a:latin typeface="Manrope" pitchFamily="2" charset="0"/>
                <a:ea typeface="MS PGothic"/>
                <a:cs typeface="Calibri"/>
              </a:rPr>
              <a:t>Seebezirks</a:t>
            </a:r>
            <a:endParaRPr lang="fr-CH" sz="1800">
              <a:latin typeface="Manrope" pitchFamily="2" charset="0"/>
              <a:ea typeface="MS PGothic"/>
              <a:cs typeface="Calibri"/>
            </a:endParaRPr>
          </a:p>
          <a:p>
            <a:pPr marL="0" indent="0" algn="l">
              <a:spcAft>
                <a:spcPts val="450"/>
              </a:spcAft>
              <a:buNone/>
            </a:pPr>
            <a:r>
              <a:rPr lang="fr-CH" sz="1800" b="1">
                <a:latin typeface="Manrope" pitchFamily="2" charset="0"/>
                <a:ea typeface="MS PGothic"/>
                <a:cs typeface="Calibri"/>
              </a:rPr>
              <a:t>Thierry </a:t>
            </a:r>
            <a:r>
              <a:rPr lang="fr-CH" sz="1800" b="1" err="1">
                <a:latin typeface="Manrope" pitchFamily="2" charset="0"/>
                <a:ea typeface="MS PGothic"/>
                <a:cs typeface="Calibri"/>
              </a:rPr>
              <a:t>Steiert</a:t>
            </a:r>
            <a:br>
              <a:rPr lang="fr-CH" sz="1800" b="1">
                <a:latin typeface="Manrope" pitchFamily="2" charset="0"/>
                <a:ea typeface="MS PGothic"/>
                <a:cs typeface="Calibri"/>
              </a:rPr>
            </a:br>
            <a:r>
              <a:rPr lang="fr-CH" sz="1800" err="1">
                <a:latin typeface="Manrope" pitchFamily="2" charset="0"/>
                <a:ea typeface="MS PGothic"/>
                <a:cs typeface="Calibri"/>
              </a:rPr>
              <a:t>Mitglied</a:t>
            </a:r>
            <a:r>
              <a:rPr lang="fr-CH" sz="1800">
                <a:latin typeface="Manrope" pitchFamily="2" charset="0"/>
                <a:ea typeface="MS PGothic"/>
                <a:cs typeface="Calibri"/>
              </a:rPr>
              <a:t> FGV-</a:t>
            </a:r>
            <a:r>
              <a:rPr lang="fr-CH" sz="1800" err="1">
                <a:latin typeface="Manrope" pitchFamily="2" charset="0"/>
                <a:ea typeface="MS PGothic"/>
                <a:cs typeface="Calibri"/>
              </a:rPr>
              <a:t>Vorstand</a:t>
            </a:r>
            <a:r>
              <a:rPr lang="fr-CH" sz="1800">
                <a:latin typeface="Manrope" pitchFamily="2" charset="0"/>
                <a:ea typeface="MS PGothic"/>
                <a:cs typeface="Calibri"/>
              </a:rPr>
              <a:t>, </a:t>
            </a:r>
            <a:r>
              <a:rPr lang="fr-CH" sz="1800" err="1">
                <a:latin typeface="Manrope" pitchFamily="2" charset="0"/>
                <a:ea typeface="MS PGothic"/>
                <a:cs typeface="Calibri"/>
              </a:rPr>
              <a:t>ehem</a:t>
            </a:r>
            <a:r>
              <a:rPr lang="fr-CH" sz="1800">
                <a:latin typeface="Manrope" pitchFamily="2" charset="0"/>
                <a:ea typeface="MS PGothic"/>
                <a:cs typeface="Calibri"/>
              </a:rPr>
              <a:t>. </a:t>
            </a:r>
            <a:r>
              <a:rPr lang="fr-CH" sz="1800" err="1">
                <a:latin typeface="Manrope" pitchFamily="2" charset="0"/>
                <a:ea typeface="MS PGothic"/>
                <a:cs typeface="Calibri"/>
              </a:rPr>
              <a:t>Stadtpräsident</a:t>
            </a:r>
            <a:r>
              <a:rPr lang="fr-CH" sz="1800">
                <a:latin typeface="Manrope" pitchFamily="2" charset="0"/>
                <a:ea typeface="MS PGothic"/>
                <a:cs typeface="Calibri"/>
              </a:rPr>
              <a:t> von Freiburg</a:t>
            </a:r>
          </a:p>
        </p:txBody>
      </p:sp>
      <p:pic>
        <p:nvPicPr>
          <p:cNvPr id="3" name="Picture 2" descr="Stiftung Papiliorama – Papiliorama">
            <a:extLst>
              <a:ext uri="{FF2B5EF4-FFF2-40B4-BE49-F238E27FC236}">
                <a16:creationId xmlns:a16="http://schemas.microsoft.com/office/drawing/2014/main" id="{C3E7C720-0633-FFE1-0D67-45B00974912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938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82E4B-034D-F873-C29E-3C9A2CF2BCF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74F6129-ED5F-3823-D8F9-082EB43C384D}"/>
              </a:ext>
            </a:extLst>
          </p:cNvPr>
          <p:cNvSpPr>
            <a:spLocks noGrp="1"/>
          </p:cNvSpPr>
          <p:nvPr>
            <p:ph type="title"/>
          </p:nvPr>
        </p:nvSpPr>
        <p:spPr>
          <a:xfrm>
            <a:off x="429131" y="450098"/>
            <a:ext cx="11227599" cy="691866"/>
          </a:xfrm>
        </p:spPr>
        <p:txBody>
          <a:bodyPr/>
          <a:lstStyle/>
          <a:p>
            <a:r>
              <a:rPr lang="fr-CH" err="1"/>
              <a:t>Programm</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DD5EC39F-FF34-39C7-040B-99AFAAE8BC7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pic>
        <p:nvPicPr>
          <p:cNvPr id="7" name="Picture 2" descr="Stiftung Papiliorama – Papiliorama">
            <a:extLst>
              <a:ext uri="{FF2B5EF4-FFF2-40B4-BE49-F238E27FC236}">
                <a16:creationId xmlns:a16="http://schemas.microsoft.com/office/drawing/2014/main" id="{11630B30-F6F4-6FD4-2B79-AB43194FFBE8}"/>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4">
            <a:extLst>
              <a:ext uri="{FF2B5EF4-FFF2-40B4-BE49-F238E27FC236}">
                <a16:creationId xmlns:a16="http://schemas.microsoft.com/office/drawing/2014/main" id="{03200F67-F590-5B43-1F6D-75FB675F4A9F}"/>
              </a:ext>
            </a:extLst>
          </p:cNvPr>
          <p:cNvSpPr txBox="1">
            <a:spLocks/>
          </p:cNvSpPr>
          <p:nvPr/>
        </p:nvSpPr>
        <p:spPr>
          <a:xfrm>
            <a:off x="429131" y="1556405"/>
            <a:ext cx="11340082" cy="43200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fr-CH" sz="1800" b="1" err="1">
                <a:latin typeface="Manrope" pitchFamily="2" charset="0"/>
              </a:rPr>
              <a:t>Vertretung</a:t>
            </a:r>
            <a:r>
              <a:rPr lang="fr-CH" sz="1800" b="1">
                <a:latin typeface="Manrope" pitchFamily="2" charset="0"/>
              </a:rPr>
              <a:t>, </a:t>
            </a:r>
            <a:r>
              <a:rPr lang="fr-CH" sz="1800" b="1" err="1">
                <a:latin typeface="Manrope" pitchFamily="2" charset="0"/>
              </a:rPr>
              <a:t>Kommunikation</a:t>
            </a:r>
            <a:r>
              <a:rPr lang="fr-CH" sz="1800" b="1">
                <a:latin typeface="Manrope" pitchFamily="2" charset="0"/>
              </a:rPr>
              <a:t> und </a:t>
            </a:r>
            <a:r>
              <a:rPr lang="fr-CH" sz="1800" b="1" err="1">
                <a:latin typeface="Manrope" pitchFamily="2" charset="0"/>
              </a:rPr>
              <a:t>Konfliktmanagement</a:t>
            </a:r>
            <a:endParaRPr lang="de-DE" sz="1800" b="1">
              <a:latin typeface="Manrope" pitchFamily="2" charset="0"/>
            </a:endParaRPr>
          </a:p>
          <a:p>
            <a:pPr>
              <a:lnSpc>
                <a:spcPct val="120000"/>
              </a:lnSpc>
            </a:pPr>
            <a:r>
              <a:rPr lang="fr-CH" sz="1800">
                <a:latin typeface="Manrope" pitchFamily="2" charset="0"/>
              </a:rPr>
              <a:t>Aufsichtsfunktion und </a:t>
            </a:r>
            <a:r>
              <a:rPr lang="fr-CH" sz="1800" err="1">
                <a:latin typeface="Manrope" pitchFamily="2" charset="0"/>
              </a:rPr>
              <a:t>Austausch</a:t>
            </a:r>
            <a:endParaRPr lang="fr-CH" sz="1800" b="1">
              <a:latin typeface="Manrope" pitchFamily="2" charset="0"/>
            </a:endParaRPr>
          </a:p>
          <a:p>
            <a:pPr>
              <a:lnSpc>
                <a:spcPct val="120000"/>
              </a:lnSpc>
            </a:pPr>
            <a:r>
              <a:rPr lang="fr-CH" sz="1800" err="1">
                <a:latin typeface="Manrope" pitchFamily="2" charset="0"/>
              </a:rPr>
              <a:t>Governance</a:t>
            </a:r>
            <a:r>
              <a:rPr lang="fr-CH" sz="1800">
                <a:latin typeface="Manrope" pitchFamily="2" charset="0"/>
              </a:rPr>
              <a:t> und </a:t>
            </a:r>
            <a:r>
              <a:rPr lang="fr-CH" sz="1800" err="1">
                <a:latin typeface="Manrope" pitchFamily="2" charset="0"/>
              </a:rPr>
              <a:t>Führung</a:t>
            </a:r>
            <a:r>
              <a:rPr lang="fr-CH" sz="1800">
                <a:latin typeface="Manrope" pitchFamily="2" charset="0"/>
              </a:rPr>
              <a:t> des </a:t>
            </a:r>
            <a:r>
              <a:rPr lang="fr-CH" sz="1800" err="1">
                <a:latin typeface="Manrope" pitchFamily="2" charset="0"/>
              </a:rPr>
              <a:t>Gemeinderats</a:t>
            </a:r>
            <a:endParaRPr lang="de-DE" sz="1800">
              <a:latin typeface="Manrope" pitchFamily="2" charset="0"/>
            </a:endParaRPr>
          </a:p>
          <a:p>
            <a:pPr marL="0" indent="0">
              <a:buNone/>
            </a:pPr>
            <a:endParaRPr lang="fr-CH">
              <a:solidFill>
                <a:srgbClr val="666666"/>
              </a:solidFill>
            </a:endParaRPr>
          </a:p>
        </p:txBody>
      </p:sp>
      <p:sp>
        <p:nvSpPr>
          <p:cNvPr id="5" name="Flèche : pentagone 4">
            <a:extLst>
              <a:ext uri="{FF2B5EF4-FFF2-40B4-BE49-F238E27FC236}">
                <a16:creationId xmlns:a16="http://schemas.microsoft.com/office/drawing/2014/main" id="{DECD3DA2-B4B0-D644-916B-133728ADAC66}"/>
              </a:ext>
            </a:extLst>
          </p:cNvPr>
          <p:cNvSpPr/>
          <p:nvPr/>
        </p:nvSpPr>
        <p:spPr>
          <a:xfrm>
            <a:off x="60331" y="1650387"/>
            <a:ext cx="362456" cy="208514"/>
          </a:xfrm>
          <a:prstGeom prst="homePlate">
            <a:avLst/>
          </a:prstGeom>
          <a:solidFill>
            <a:srgbClr val="8B0000"/>
          </a:solidFill>
          <a:ln>
            <a:solidFill>
              <a:srgbClr val="8B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2470843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C478A-AA33-5EF4-5DA5-9932A5205D7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9A0812A-CB51-8D91-5122-1266849678C6}"/>
              </a:ext>
            </a:extLst>
          </p:cNvPr>
          <p:cNvSpPr>
            <a:spLocks noGrp="1"/>
          </p:cNvSpPr>
          <p:nvPr>
            <p:ph type="title"/>
          </p:nvPr>
        </p:nvSpPr>
        <p:spPr>
          <a:xfrm>
            <a:off x="429131" y="587258"/>
            <a:ext cx="11227599" cy="691866"/>
          </a:xfrm>
        </p:spPr>
        <p:txBody>
          <a:bodyPr/>
          <a:lstStyle/>
          <a:p>
            <a:r>
              <a:rPr lang="fr-CH" err="1">
                <a:ea typeface="MS PGothic"/>
                <a:cs typeface="Calibri"/>
              </a:rPr>
              <a:t>Vertretung</a:t>
            </a:r>
            <a:r>
              <a:rPr lang="fr-CH">
                <a:ea typeface="MS PGothic"/>
                <a:cs typeface="Calibri"/>
              </a:rPr>
              <a:t>, </a:t>
            </a:r>
            <a:r>
              <a:rPr lang="fr-CH" err="1">
                <a:ea typeface="MS PGothic"/>
                <a:cs typeface="Calibri"/>
              </a:rPr>
              <a:t>Kommunikation</a:t>
            </a:r>
            <a:r>
              <a:rPr lang="fr-CH">
                <a:ea typeface="MS PGothic"/>
                <a:cs typeface="Calibri"/>
              </a:rPr>
              <a:t> und </a:t>
            </a:r>
            <a:r>
              <a:rPr lang="fr-CH" err="1">
                <a:ea typeface="MS PGothic"/>
                <a:cs typeface="Calibri"/>
              </a:rPr>
              <a:t>Konfliktmanagement</a:t>
            </a:r>
            <a:br>
              <a:rPr lang="de-CH" noProof="0"/>
            </a:br>
            <a:endParaRPr lang="de-CH" noProof="0"/>
          </a:p>
        </p:txBody>
      </p:sp>
      <p:pic>
        <p:nvPicPr>
          <p:cNvPr id="6" name="Image 5" descr="Une image contenant Police, Graphique, noir, logo&#10;&#10;Description générée automatiquement">
            <a:extLst>
              <a:ext uri="{FF2B5EF4-FFF2-40B4-BE49-F238E27FC236}">
                <a16:creationId xmlns:a16="http://schemas.microsoft.com/office/drawing/2014/main" id="{CD97885C-C6B8-64EC-580C-8502365A749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pic>
        <p:nvPicPr>
          <p:cNvPr id="7" name="Picture 2" descr="Stiftung Papiliorama – Papiliorama">
            <a:extLst>
              <a:ext uri="{FF2B5EF4-FFF2-40B4-BE49-F238E27FC236}">
                <a16:creationId xmlns:a16="http://schemas.microsoft.com/office/drawing/2014/main" id="{12594B2A-5CC5-96F8-8FB9-E8B9B7164870}"/>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4">
            <a:extLst>
              <a:ext uri="{FF2B5EF4-FFF2-40B4-BE49-F238E27FC236}">
                <a16:creationId xmlns:a16="http://schemas.microsoft.com/office/drawing/2014/main" id="{B988AE53-4B44-18EC-BB32-E30F551284A2}"/>
              </a:ext>
            </a:extLst>
          </p:cNvPr>
          <p:cNvSpPr txBox="1">
            <a:spLocks/>
          </p:cNvSpPr>
          <p:nvPr/>
        </p:nvSpPr>
        <p:spPr>
          <a:xfrm>
            <a:off x="640013" y="788309"/>
            <a:ext cx="11000828" cy="43200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sz="1800">
              <a:solidFill>
                <a:srgbClr val="666666"/>
              </a:solidFill>
            </a:endParaRPr>
          </a:p>
          <a:p>
            <a:endParaRPr lang="de-DE" sz="1800">
              <a:solidFill>
                <a:srgbClr val="666666"/>
              </a:solidFill>
            </a:endParaRPr>
          </a:p>
          <a:p>
            <a:pPr marL="0" indent="0">
              <a:buNone/>
            </a:pPr>
            <a:r>
              <a:rPr lang="de-DE" sz="1800"/>
              <a:t>I. Die institutionelle Rolle des Gemeinderats bzw. des Gemeindepräsidiums (Vertretung und Repräsentation)</a:t>
            </a:r>
          </a:p>
          <a:p>
            <a:pPr marL="0" indent="0">
              <a:buNone/>
            </a:pPr>
            <a:endParaRPr lang="de-DE" sz="1800"/>
          </a:p>
          <a:p>
            <a:pPr marL="0" indent="0">
              <a:buNone/>
            </a:pPr>
            <a:r>
              <a:rPr lang="de-DE" sz="1800"/>
              <a:t>II. Zentrale Grundsätze der institutionellen Kommunikation (Sprecherfunktion)</a:t>
            </a:r>
          </a:p>
          <a:p>
            <a:pPr marL="0" indent="0">
              <a:buNone/>
            </a:pPr>
            <a:endParaRPr lang="de-DE" sz="1800"/>
          </a:p>
          <a:p>
            <a:pPr marL="0" indent="0">
              <a:buNone/>
            </a:pPr>
            <a:r>
              <a:rPr lang="de-DE" sz="1800"/>
              <a:t>III. Spannungen, Konflikte und Krisen: persönliche Haltung und Umgang damit (intern und extern)</a:t>
            </a:r>
          </a:p>
          <a:p>
            <a:endParaRPr lang="fr-CH">
              <a:solidFill>
                <a:srgbClr val="666666"/>
              </a:solidFill>
            </a:endParaRPr>
          </a:p>
        </p:txBody>
      </p:sp>
    </p:spTree>
    <p:extLst>
      <p:ext uri="{BB962C8B-B14F-4D97-AF65-F5344CB8AC3E}">
        <p14:creationId xmlns:p14="http://schemas.microsoft.com/office/powerpoint/2010/main" val="502536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D833E-C51F-C40B-69B5-6AE78945B26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4E16D27-37E1-E9BC-AC50-76D5627C7063}"/>
              </a:ext>
            </a:extLst>
          </p:cNvPr>
          <p:cNvSpPr>
            <a:spLocks noGrp="1"/>
          </p:cNvSpPr>
          <p:nvPr>
            <p:ph type="title"/>
          </p:nvPr>
        </p:nvSpPr>
        <p:spPr>
          <a:xfrm>
            <a:off x="410843" y="651266"/>
            <a:ext cx="11227599" cy="691866"/>
          </a:xfrm>
        </p:spPr>
        <p:txBody>
          <a:bodyPr/>
          <a:lstStyle/>
          <a:p>
            <a:r>
              <a:rPr lang="de-CH" noProof="0"/>
              <a:t>Ziele</a:t>
            </a:r>
            <a:br>
              <a:rPr lang="de-CH" noProof="0"/>
            </a:br>
            <a:endParaRPr lang="de-CH" noProof="0"/>
          </a:p>
        </p:txBody>
      </p:sp>
      <p:pic>
        <p:nvPicPr>
          <p:cNvPr id="6" name="Image 5" descr="Une image contenant Police, Graphique, noir, logo&#10;&#10;Description générée automatiquement">
            <a:extLst>
              <a:ext uri="{FF2B5EF4-FFF2-40B4-BE49-F238E27FC236}">
                <a16:creationId xmlns:a16="http://schemas.microsoft.com/office/drawing/2014/main" id="{74995433-25D5-119D-CC62-BB15CEE754B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pic>
        <p:nvPicPr>
          <p:cNvPr id="7" name="Picture 2" descr="Stiftung Papiliorama – Papiliorama">
            <a:extLst>
              <a:ext uri="{FF2B5EF4-FFF2-40B4-BE49-F238E27FC236}">
                <a16:creationId xmlns:a16="http://schemas.microsoft.com/office/drawing/2014/main" id="{CB027E15-531B-F9FB-74ED-E6D0F41735C2}"/>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4">
            <a:extLst>
              <a:ext uri="{FF2B5EF4-FFF2-40B4-BE49-F238E27FC236}">
                <a16:creationId xmlns:a16="http://schemas.microsoft.com/office/drawing/2014/main" id="{252B6359-C362-2CC1-5E63-DA611B32816C}"/>
              </a:ext>
            </a:extLst>
          </p:cNvPr>
          <p:cNvSpPr txBox="1">
            <a:spLocks/>
          </p:cNvSpPr>
          <p:nvPr/>
        </p:nvSpPr>
        <p:spPr>
          <a:xfrm>
            <a:off x="640013" y="651266"/>
            <a:ext cx="11340082" cy="43200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e-DE" sz="1800"/>
          </a:p>
          <a:p>
            <a:pPr marL="0" indent="0">
              <a:buNone/>
            </a:pPr>
            <a:endParaRPr lang="de-DE" sz="1800"/>
          </a:p>
          <a:p>
            <a:r>
              <a:rPr lang="de-DE" sz="2000"/>
              <a:t>die institutionelle Rolle kennen lernen </a:t>
            </a:r>
          </a:p>
          <a:p>
            <a:r>
              <a:rPr lang="de-DE" sz="2000"/>
              <a:t>zwischen Person, Partei und Amt unterscheiden </a:t>
            </a:r>
          </a:p>
          <a:p>
            <a:r>
              <a:rPr lang="de-DE" sz="2000"/>
              <a:t>die Grundprinzipien der Gemeindekommunikation anwenden </a:t>
            </a:r>
          </a:p>
          <a:p>
            <a:r>
              <a:rPr lang="de-DE" sz="2000"/>
              <a:t>Medien- und </a:t>
            </a:r>
            <a:r>
              <a:rPr lang="de-DE" sz="2000" err="1"/>
              <a:t>Social</a:t>
            </a:r>
            <a:r>
              <a:rPr lang="de-DE" sz="2000"/>
              <a:t>-Media-Kommunikation einschätzen </a:t>
            </a:r>
          </a:p>
          <a:p>
            <a:r>
              <a:rPr lang="de-DE" sz="2000"/>
              <a:t>Spannungen, Konflikte und Krisen - </a:t>
            </a:r>
            <a:r>
              <a:rPr lang="fr-CH" sz="2000" err="1"/>
              <a:t>Massnahmen</a:t>
            </a:r>
            <a:r>
              <a:rPr lang="fr-CH" sz="2000"/>
              <a:t> </a:t>
            </a:r>
            <a:r>
              <a:rPr lang="fr-CH" sz="2000" err="1"/>
              <a:t>nach</a:t>
            </a:r>
            <a:r>
              <a:rPr lang="fr-CH" sz="2000"/>
              <a:t> </a:t>
            </a:r>
            <a:r>
              <a:rPr lang="fr-CH" sz="2000" err="1"/>
              <a:t>dem</a:t>
            </a:r>
            <a:r>
              <a:rPr lang="fr-CH" sz="2000"/>
              <a:t> </a:t>
            </a:r>
            <a:r>
              <a:rPr lang="fr-CH" sz="2000" err="1"/>
              <a:t>Gemeindegesetz</a:t>
            </a:r>
            <a:r>
              <a:rPr lang="fr-CH" sz="2000"/>
              <a:t> </a:t>
            </a:r>
            <a:r>
              <a:rPr lang="fr-CH" sz="2000" err="1"/>
              <a:t>kennen</a:t>
            </a:r>
            <a:endParaRPr lang="de-DE" sz="2000"/>
          </a:p>
        </p:txBody>
      </p:sp>
    </p:spTree>
    <p:extLst>
      <p:ext uri="{BB962C8B-B14F-4D97-AF65-F5344CB8AC3E}">
        <p14:creationId xmlns:p14="http://schemas.microsoft.com/office/powerpoint/2010/main" val="812495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BE67F-653A-B28A-FF80-68670F900EC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918AD72-2542-F4BE-C43C-095EBD9D3C4E}"/>
              </a:ext>
            </a:extLst>
          </p:cNvPr>
          <p:cNvSpPr>
            <a:spLocks noGrp="1"/>
          </p:cNvSpPr>
          <p:nvPr>
            <p:ph type="title"/>
          </p:nvPr>
        </p:nvSpPr>
        <p:spPr>
          <a:xfrm>
            <a:off x="482200" y="948463"/>
            <a:ext cx="11227599" cy="691866"/>
          </a:xfrm>
        </p:spPr>
        <p:txBody>
          <a:bodyPr/>
          <a:lstStyle/>
          <a:p>
            <a:r>
              <a:rPr lang="de-CH" noProof="0"/>
              <a:t>I. Die institutionelle Rolle der Gemeindepräsidentin / des Gemeindepräsidenten</a:t>
            </a:r>
            <a:br>
              <a:rPr lang="de-CH" noProof="0"/>
            </a:br>
            <a:endParaRPr lang="de-CH" noProof="0"/>
          </a:p>
        </p:txBody>
      </p:sp>
      <p:pic>
        <p:nvPicPr>
          <p:cNvPr id="6" name="Image 5" descr="Une image contenant Police, Graphique, noir, logo&#10;&#10;Description générée automatiquement">
            <a:extLst>
              <a:ext uri="{FF2B5EF4-FFF2-40B4-BE49-F238E27FC236}">
                <a16:creationId xmlns:a16="http://schemas.microsoft.com/office/drawing/2014/main" id="{6A7EAABF-57A7-F968-844B-F52C4D05575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pic>
        <p:nvPicPr>
          <p:cNvPr id="7" name="Picture 2" descr="Stiftung Papiliorama – Papiliorama">
            <a:extLst>
              <a:ext uri="{FF2B5EF4-FFF2-40B4-BE49-F238E27FC236}">
                <a16:creationId xmlns:a16="http://schemas.microsoft.com/office/drawing/2014/main" id="{68EEA51B-CAB9-7E38-05C2-CFE5FE7BAB7A}"/>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4">
            <a:extLst>
              <a:ext uri="{FF2B5EF4-FFF2-40B4-BE49-F238E27FC236}">
                <a16:creationId xmlns:a16="http://schemas.microsoft.com/office/drawing/2014/main" id="{AD9A24F3-05D4-400E-5C7F-F29B7CC08DC6}"/>
              </a:ext>
            </a:extLst>
          </p:cNvPr>
          <p:cNvSpPr txBox="1">
            <a:spLocks/>
          </p:cNvSpPr>
          <p:nvPr/>
        </p:nvSpPr>
        <p:spPr>
          <a:xfrm>
            <a:off x="768385" y="948463"/>
            <a:ext cx="11340082" cy="38085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e-DE" sz="2000"/>
          </a:p>
          <a:p>
            <a:pPr marL="0" indent="0">
              <a:buNone/>
            </a:pPr>
            <a:endParaRPr lang="de-DE" sz="2000"/>
          </a:p>
          <a:p>
            <a:r>
              <a:rPr lang="de-DE" sz="2000"/>
              <a:t>moderiert und führt den Gemeinderat </a:t>
            </a:r>
          </a:p>
          <a:p>
            <a:r>
              <a:rPr lang="de-DE" sz="2000"/>
              <a:t>verkörpert die Gemeinde nach innen und </a:t>
            </a:r>
            <a:r>
              <a:rPr lang="de-DE" sz="2000" err="1"/>
              <a:t>aussen</a:t>
            </a:r>
            <a:r>
              <a:rPr lang="de-DE" sz="2000"/>
              <a:t> </a:t>
            </a:r>
          </a:p>
          <a:p>
            <a:r>
              <a:rPr lang="de-DE" sz="2000"/>
              <a:t>repräsentiert die Institution, nicht die Partei oder sich selbst</a:t>
            </a:r>
          </a:p>
          <a:p>
            <a:r>
              <a:rPr lang="de-DE" sz="2000"/>
              <a:t>schafft Orientierung und Vertrauen </a:t>
            </a:r>
          </a:p>
          <a:p>
            <a:r>
              <a:rPr lang="de-DE" sz="2000"/>
              <a:t>ist Ansprechperson für Bevölkerung und Medien </a:t>
            </a:r>
          </a:p>
          <a:p>
            <a:endParaRPr lang="de-DE" sz="2400"/>
          </a:p>
          <a:p>
            <a:pPr marL="0" indent="0">
              <a:buNone/>
            </a:pPr>
            <a:endParaRPr lang="fr-CH">
              <a:solidFill>
                <a:srgbClr val="666666"/>
              </a:solidFill>
            </a:endParaRPr>
          </a:p>
        </p:txBody>
      </p:sp>
    </p:spTree>
    <p:extLst>
      <p:ext uri="{BB962C8B-B14F-4D97-AF65-F5344CB8AC3E}">
        <p14:creationId xmlns:p14="http://schemas.microsoft.com/office/powerpoint/2010/main" val="1579688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de-CH"/>
              <a:t>Repräsentation hat viele Gesichter</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68385" y="840291"/>
            <a:ext cx="10541162" cy="4632037"/>
          </a:xfrm>
          <a:prstGeom prst="rect">
            <a:avLst/>
          </a:prstGeom>
          <a:noFill/>
        </p:spPr>
        <p:txBody>
          <a:bodyPr wrap="square">
            <a:spAutoFit/>
          </a:bodyPr>
          <a:lstStyle/>
          <a:p>
            <a:pPr marL="285750" indent="-285750">
              <a:buFont typeface="Arial" panose="020B0604020202020204" pitchFamily="34" charset="0"/>
              <a:buChar char="•"/>
            </a:pPr>
            <a:endParaRPr lang="de-DE" sz="2000" b="1"/>
          </a:p>
          <a:p>
            <a:pPr marL="285750" indent="-285750">
              <a:buFont typeface="Arial" panose="020B0604020202020204" pitchFamily="34" charset="0"/>
              <a:buChar char="•"/>
            </a:pPr>
            <a:r>
              <a:rPr lang="de-DE" sz="2000" b="1"/>
              <a:t>Offizielle Repräsentation</a:t>
            </a:r>
          </a:p>
          <a:p>
            <a:r>
              <a:rPr lang="de-DE"/>
              <a:t>       Anlässe, Delegationen, Jubiläen </a:t>
            </a:r>
          </a:p>
          <a:p>
            <a:r>
              <a:rPr lang="de-DE"/>
              <a:t>       Kontakte mit Kanton, Bezirk, Anspruchsgruppen in der Gemeinde</a:t>
            </a:r>
          </a:p>
          <a:p>
            <a:endParaRPr lang="de-DE" sz="1500"/>
          </a:p>
          <a:p>
            <a:pPr marL="285750" indent="-285750">
              <a:buFont typeface="Arial" panose="020B0604020202020204" pitchFamily="34" charset="0"/>
              <a:buChar char="•"/>
            </a:pPr>
            <a:r>
              <a:rPr lang="de-DE" sz="2000" b="1"/>
              <a:t>Politische Repräsentation</a:t>
            </a:r>
          </a:p>
          <a:p>
            <a:r>
              <a:rPr lang="de-DE" sz="2000"/>
              <a:t>      </a:t>
            </a:r>
            <a:r>
              <a:rPr lang="de-DE"/>
              <a:t>Leitung des Gemeinderats, Vertretung in Verbänden und Organisationen</a:t>
            </a:r>
          </a:p>
          <a:p>
            <a:r>
              <a:rPr lang="de-DE"/>
              <a:t>       Vermittlung von Entscheiden (Unterschrift, Kommunikation nach </a:t>
            </a:r>
            <a:r>
              <a:rPr lang="de-DE" err="1"/>
              <a:t>aussen</a:t>
            </a:r>
            <a:r>
              <a:rPr lang="de-DE"/>
              <a:t> etc.)</a:t>
            </a:r>
          </a:p>
          <a:p>
            <a:endParaRPr lang="de-DE" sz="1500"/>
          </a:p>
          <a:p>
            <a:pPr marL="285750" indent="-285750">
              <a:buFont typeface="Arial" panose="020B0604020202020204" pitchFamily="34" charset="0"/>
              <a:buChar char="•"/>
            </a:pPr>
            <a:r>
              <a:rPr lang="de-DE" sz="2000" b="1"/>
              <a:t>Gesellschaftliche Repräsentation</a:t>
            </a:r>
          </a:p>
          <a:p>
            <a:r>
              <a:rPr lang="de-DE" sz="2000"/>
              <a:t>      </a:t>
            </a:r>
            <a:r>
              <a:rPr lang="de-DE"/>
              <a:t>Nähe zur Bevölkerung </a:t>
            </a:r>
          </a:p>
          <a:p>
            <a:r>
              <a:rPr lang="de-DE"/>
              <a:t>       Präsenz im öffentlichen Leben </a:t>
            </a:r>
          </a:p>
          <a:p>
            <a:endParaRPr lang="de-DE" sz="1500"/>
          </a:p>
          <a:p>
            <a:pPr marL="285750" indent="-285750">
              <a:buFont typeface="Arial" panose="020B0604020202020204" pitchFamily="34" charset="0"/>
              <a:buChar char="•"/>
            </a:pPr>
            <a:r>
              <a:rPr lang="de-DE" sz="2000" b="1"/>
              <a:t>Krisenbezogene Repräsentation</a:t>
            </a:r>
          </a:p>
          <a:p>
            <a:r>
              <a:rPr lang="de-DE" sz="2000"/>
              <a:t>      </a:t>
            </a:r>
            <a:r>
              <a:rPr lang="de-DE"/>
              <a:t>Ruhe und Orientierung vermitteln </a:t>
            </a:r>
          </a:p>
          <a:p>
            <a:r>
              <a:rPr lang="de-DE"/>
              <a:t>       Führung und Präsenz in schwierigen Situationen</a:t>
            </a: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365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7790F-37DB-0E30-909B-121C77E451D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0026DF7-97BF-4000-02FD-259B5A0AD560}"/>
              </a:ext>
            </a:extLst>
          </p:cNvPr>
          <p:cNvSpPr>
            <a:spLocks noGrp="1"/>
          </p:cNvSpPr>
          <p:nvPr>
            <p:ph type="title"/>
          </p:nvPr>
        </p:nvSpPr>
        <p:spPr>
          <a:xfrm>
            <a:off x="429131" y="450098"/>
            <a:ext cx="11227599" cy="691866"/>
          </a:xfrm>
        </p:spPr>
        <p:txBody>
          <a:bodyPr/>
          <a:lstStyle/>
          <a:p>
            <a:r>
              <a:rPr lang="fr-CH" err="1"/>
              <a:t>Öffentliche</a:t>
            </a:r>
            <a:r>
              <a:rPr lang="fr-CH"/>
              <a:t> Person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44CDB3B2-DF30-3D79-D2BB-DDB4B1D1CEF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D702AA8-E16B-5CEE-822A-29C6D370D510}"/>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0B791EF1-9A89-79B2-ED65-A2EA6558974E}"/>
              </a:ext>
            </a:extLst>
          </p:cNvPr>
          <p:cNvSpPr txBox="1"/>
          <p:nvPr/>
        </p:nvSpPr>
        <p:spPr>
          <a:xfrm>
            <a:off x="704377" y="1068269"/>
            <a:ext cx="10541162" cy="4093428"/>
          </a:xfrm>
          <a:prstGeom prst="rect">
            <a:avLst/>
          </a:prstGeom>
          <a:noFill/>
        </p:spPr>
        <p:txBody>
          <a:bodyPr wrap="square">
            <a:spAutoFit/>
          </a:bodyPr>
          <a:lstStyle/>
          <a:p>
            <a:r>
              <a:rPr lang="de-DE" sz="2000" b="1"/>
              <a:t>Mit der Wahl zum Gemeindepräsidenten / zur Gemeindepräsidentin wird man</a:t>
            </a:r>
            <a:r>
              <a:rPr lang="de-DE" sz="2000"/>
              <a:t>:</a:t>
            </a:r>
          </a:p>
          <a:p>
            <a:endParaRPr lang="de-DE" sz="2000"/>
          </a:p>
          <a:p>
            <a:pPr marL="342900" indent="-342900">
              <a:buFont typeface="Arial" panose="020B0604020202020204" pitchFamily="34" charset="0"/>
              <a:buChar char="•"/>
            </a:pPr>
            <a:r>
              <a:rPr lang="de-DE" sz="2000"/>
              <a:t>Eine öffentliche Persönlichkeit </a:t>
            </a:r>
          </a:p>
          <a:p>
            <a:pPr marL="342900" indent="-342900">
              <a:buFont typeface="Arial" panose="020B0604020202020204" pitchFamily="34" charset="0"/>
              <a:buChar char="•"/>
            </a:pPr>
            <a:r>
              <a:rPr lang="de-DE" sz="2000"/>
              <a:t>Projektionsfläche </a:t>
            </a:r>
          </a:p>
          <a:p>
            <a:pPr marL="342900" indent="-342900">
              <a:buFont typeface="Arial" panose="020B0604020202020204" pitchFamily="34" charset="0"/>
              <a:buChar char="•"/>
            </a:pPr>
            <a:r>
              <a:rPr lang="de-DE" sz="2000"/>
              <a:t>Symbol der Gemeinde </a:t>
            </a:r>
          </a:p>
          <a:p>
            <a:endParaRPr lang="de-DE" sz="2000"/>
          </a:p>
          <a:p>
            <a:endParaRPr lang="de-DE" sz="2000"/>
          </a:p>
          <a:p>
            <a:r>
              <a:rPr lang="de-DE" sz="2000" b="1"/>
              <a:t>Konsequenzen</a:t>
            </a:r>
            <a:r>
              <a:rPr lang="de-DE" sz="2000"/>
              <a:t>:</a:t>
            </a:r>
          </a:p>
          <a:p>
            <a:endParaRPr lang="de-DE" sz="2000"/>
          </a:p>
          <a:p>
            <a:pPr marL="342900" indent="-342900">
              <a:buFont typeface="Arial" panose="020B0604020202020204" pitchFamily="34" charset="0"/>
              <a:buChar char="•"/>
            </a:pPr>
            <a:r>
              <a:rPr lang="de-DE" sz="2000"/>
              <a:t>erhöhte Beobachtung </a:t>
            </a:r>
          </a:p>
          <a:p>
            <a:pPr marL="342900" indent="-342900">
              <a:buFont typeface="Arial" panose="020B0604020202020204" pitchFamily="34" charset="0"/>
              <a:buChar char="•"/>
            </a:pPr>
            <a:r>
              <a:rPr lang="de-DE" sz="2000"/>
              <a:t>Erwartungen an Verhalten und Sprache </a:t>
            </a:r>
          </a:p>
          <a:p>
            <a:pPr marL="342900" indent="-342900">
              <a:buFont typeface="Arial" panose="020B0604020202020204" pitchFamily="34" charset="0"/>
              <a:buChar char="•"/>
            </a:pPr>
            <a:r>
              <a:rPr lang="de-DE" sz="2000"/>
              <a:t>Vorbildfunktion </a:t>
            </a:r>
          </a:p>
          <a:p>
            <a:pPr marL="342900" indent="-342900">
              <a:buFont typeface="Arial" panose="020B0604020202020204" pitchFamily="34" charset="0"/>
              <a:buChar char="•"/>
            </a:pPr>
            <a:r>
              <a:rPr lang="de-DE" sz="2000"/>
              <a:t>erhöhte Verantwortung in sozialen Medien</a:t>
            </a:r>
          </a:p>
        </p:txBody>
      </p:sp>
      <p:pic>
        <p:nvPicPr>
          <p:cNvPr id="5" name="Picture 2" descr="Stiftung Papiliorama – Papiliorama">
            <a:extLst>
              <a:ext uri="{FF2B5EF4-FFF2-40B4-BE49-F238E27FC236}">
                <a16:creationId xmlns:a16="http://schemas.microsoft.com/office/drawing/2014/main" id="{89EE4948-2FFA-AA52-567B-A65D36C2BF96}"/>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993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1160B-12BE-9F81-08DE-B96E703B9FAA}"/>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0663846-E989-F88F-8CFD-F6CC653700EE}"/>
              </a:ext>
            </a:extLst>
          </p:cNvPr>
          <p:cNvSpPr>
            <a:spLocks noGrp="1"/>
          </p:cNvSpPr>
          <p:nvPr>
            <p:ph type="title"/>
          </p:nvPr>
        </p:nvSpPr>
        <p:spPr>
          <a:xfrm>
            <a:off x="452759" y="632658"/>
            <a:ext cx="11227599" cy="691866"/>
          </a:xfrm>
        </p:spPr>
        <p:txBody>
          <a:bodyPr/>
          <a:lstStyle/>
          <a:p>
            <a:r>
              <a:rPr lang="de-DE"/>
              <a:t>II. Zentrale Grundsätze der institutionellen Kommunikation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9B841790-EC73-9E49-DEF6-E094BC559C7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BC582CFD-F090-B32E-5D73-4A7C051265B6}"/>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C3B84E44-6850-5B22-A184-1A77DD14D51E}"/>
              </a:ext>
            </a:extLst>
          </p:cNvPr>
          <p:cNvSpPr txBox="1"/>
          <p:nvPr/>
        </p:nvSpPr>
        <p:spPr>
          <a:xfrm>
            <a:off x="704377" y="1324524"/>
            <a:ext cx="10541162" cy="2862322"/>
          </a:xfrm>
          <a:prstGeom prst="rect">
            <a:avLst/>
          </a:prstGeom>
          <a:noFill/>
        </p:spPr>
        <p:txBody>
          <a:bodyPr wrap="square">
            <a:spAutoFit/>
          </a:bodyPr>
          <a:lstStyle/>
          <a:p>
            <a:pPr marL="285750" indent="-285750">
              <a:buFont typeface="Arial" panose="020B0604020202020204" pitchFamily="34" charset="0"/>
              <a:buChar char="•"/>
            </a:pPr>
            <a:r>
              <a:rPr lang="de-DE" sz="2000" b="1"/>
              <a:t>Informieren: </a:t>
            </a:r>
            <a:r>
              <a:rPr lang="de-DE" sz="2000"/>
              <a:t>sachlich, verständlich, vollständig </a:t>
            </a:r>
          </a:p>
          <a:p>
            <a:pPr marL="285750" indent="-285750">
              <a:buFont typeface="Arial" panose="020B0604020202020204" pitchFamily="34" charset="0"/>
              <a:buChar char="•"/>
            </a:pPr>
            <a:endParaRPr lang="de-DE" sz="2000"/>
          </a:p>
          <a:p>
            <a:pPr marL="285750" indent="-285750">
              <a:buFont typeface="Arial" panose="020B0604020202020204" pitchFamily="34" charset="0"/>
              <a:buChar char="•"/>
            </a:pPr>
            <a:r>
              <a:rPr lang="de-DE" sz="2000" b="1"/>
              <a:t>Erklären: </a:t>
            </a:r>
            <a:r>
              <a:rPr lang="de-DE" sz="2000"/>
              <a:t>Hintergründe sichtbar machen, Entscheidungen nachvollziehbar erklären</a:t>
            </a:r>
          </a:p>
          <a:p>
            <a:pPr marL="285750" indent="-285750">
              <a:buFont typeface="Arial" panose="020B0604020202020204" pitchFamily="34" charset="0"/>
              <a:buChar char="•"/>
            </a:pPr>
            <a:endParaRPr lang="de-DE" sz="2000"/>
          </a:p>
          <a:p>
            <a:pPr marL="285750" indent="-285750">
              <a:buFont typeface="Arial" panose="020B0604020202020204" pitchFamily="34" charset="0"/>
              <a:buChar char="•"/>
            </a:pPr>
            <a:r>
              <a:rPr lang="de-DE" sz="2000" b="1"/>
              <a:t>Beruhigen: </a:t>
            </a:r>
            <a:r>
              <a:rPr lang="de-DE" sz="2000"/>
              <a:t>Unsicherheiten reduzieren, Orientierung geben</a:t>
            </a:r>
          </a:p>
          <a:p>
            <a:pPr marL="285750" indent="-285750">
              <a:buFont typeface="Arial" panose="020B0604020202020204" pitchFamily="34" charset="0"/>
              <a:buChar char="•"/>
            </a:pPr>
            <a:endParaRPr lang="de-DE" sz="2000"/>
          </a:p>
          <a:p>
            <a:pPr marL="285750" indent="-285750">
              <a:buFont typeface="Arial" panose="020B0604020202020204" pitchFamily="34" charset="0"/>
              <a:buChar char="•"/>
            </a:pPr>
            <a:r>
              <a:rPr lang="de-DE" sz="2000" b="1"/>
              <a:t>Vertrauen schaffen: </a:t>
            </a:r>
            <a:r>
              <a:rPr lang="de-DE" sz="2000"/>
              <a:t>Transparenz, soweit möglich </a:t>
            </a:r>
          </a:p>
          <a:p>
            <a:pPr marL="285750" indent="-285750">
              <a:buFont typeface="Arial" panose="020B0604020202020204" pitchFamily="34" charset="0"/>
              <a:buChar char="•"/>
            </a:pPr>
            <a:endParaRPr lang="de-DE" sz="2000"/>
          </a:p>
          <a:p>
            <a:pPr marL="285750" indent="-285750">
              <a:buFont typeface="Arial" panose="020B0604020202020204" pitchFamily="34" charset="0"/>
              <a:buChar char="•"/>
            </a:pPr>
            <a:r>
              <a:rPr lang="de-DE" sz="2000" b="1"/>
              <a:t>Timing beachten: </a:t>
            </a:r>
            <a:r>
              <a:rPr lang="de-DE" sz="2000"/>
              <a:t>nicht zu spät, nicht spekulativ, abgestimmt kommunizieren</a:t>
            </a:r>
          </a:p>
        </p:txBody>
      </p:sp>
      <p:pic>
        <p:nvPicPr>
          <p:cNvPr id="5" name="Picture 2" descr="Stiftung Papiliorama – Papiliorama">
            <a:extLst>
              <a:ext uri="{FF2B5EF4-FFF2-40B4-BE49-F238E27FC236}">
                <a16:creationId xmlns:a16="http://schemas.microsoft.com/office/drawing/2014/main" id="{5DB20C31-EF31-76E1-0FC0-EB0A4CEED655}"/>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915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D58AB-3170-D1DC-1D10-79A8D6D1092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F2C3060-2D18-0C78-95AF-60C55C83A617}"/>
              </a:ext>
            </a:extLst>
          </p:cNvPr>
          <p:cNvSpPr>
            <a:spLocks noGrp="1"/>
          </p:cNvSpPr>
          <p:nvPr>
            <p:ph type="title"/>
          </p:nvPr>
        </p:nvSpPr>
        <p:spPr>
          <a:xfrm>
            <a:off x="452759" y="613879"/>
            <a:ext cx="11227599" cy="691866"/>
          </a:xfrm>
        </p:spPr>
        <p:txBody>
          <a:bodyPr/>
          <a:lstStyle/>
          <a:p>
            <a:r>
              <a:rPr lang="de-DE"/>
              <a:t>Der Gemeinderat spricht mit einer Stimme</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6E6FFFCB-2C92-0F03-AAB2-8B261A84BD0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4ADF248B-4F41-D582-32F8-7876B68F21C3}"/>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559C911E-F18B-2D05-2504-0BF7595C943C}"/>
              </a:ext>
            </a:extLst>
          </p:cNvPr>
          <p:cNvSpPr txBox="1"/>
          <p:nvPr/>
        </p:nvSpPr>
        <p:spPr>
          <a:xfrm>
            <a:off x="825419" y="1043548"/>
            <a:ext cx="10541162" cy="4154984"/>
          </a:xfrm>
          <a:prstGeom prst="rect">
            <a:avLst/>
          </a:prstGeom>
          <a:noFill/>
        </p:spPr>
        <p:txBody>
          <a:bodyPr wrap="square">
            <a:spAutoFit/>
          </a:bodyPr>
          <a:lstStyle/>
          <a:p>
            <a:pPr>
              <a:buNone/>
            </a:pPr>
            <a:endParaRPr lang="de-DE" sz="2000" b="1"/>
          </a:p>
          <a:p>
            <a:pPr>
              <a:buNone/>
            </a:pPr>
            <a:r>
              <a:rPr lang="de-DE" sz="2000" b="1"/>
              <a:t>Kollegialität und Kohärenz</a:t>
            </a:r>
          </a:p>
          <a:p>
            <a:pPr>
              <a:buNone/>
            </a:pPr>
            <a:endParaRPr lang="de-DE" sz="2000" b="1"/>
          </a:p>
          <a:p>
            <a:pPr marL="342900" indent="-342900">
              <a:buFont typeface="Arial" panose="020B0604020202020204" pitchFamily="34" charset="0"/>
              <a:buChar char="•"/>
            </a:pPr>
            <a:r>
              <a:rPr lang="de-DE"/>
              <a:t>Klarheit gegenüber der Bevölkerung </a:t>
            </a:r>
          </a:p>
          <a:p>
            <a:pPr marL="342900" indent="-342900">
              <a:buFont typeface="Arial" panose="020B0604020202020204" pitchFamily="34" charset="0"/>
              <a:buChar char="•"/>
            </a:pPr>
            <a:r>
              <a:rPr lang="de-DE"/>
              <a:t>Vermeidung widersprüchlicher Aussagen </a:t>
            </a:r>
          </a:p>
          <a:p>
            <a:pPr marL="342900" indent="-342900">
              <a:buFont typeface="Arial" panose="020B0604020202020204" pitchFamily="34" charset="0"/>
              <a:buChar char="•"/>
            </a:pPr>
            <a:r>
              <a:rPr lang="de-DE"/>
              <a:t>Schutz der Institution </a:t>
            </a:r>
          </a:p>
          <a:p>
            <a:pPr marL="342900" indent="-342900">
              <a:buFont typeface="Arial" panose="020B0604020202020204" pitchFamily="34" charset="0"/>
              <a:buChar char="•"/>
            </a:pPr>
            <a:r>
              <a:rPr lang="de-DE"/>
              <a:t>Kollegialitätsprinzip - Respekt gegenüber Mehrheitsentscheiden </a:t>
            </a:r>
          </a:p>
          <a:p>
            <a:pPr marL="342900" indent="-342900">
              <a:buFont typeface="Arial" panose="020B0604020202020204" pitchFamily="34" charset="0"/>
              <a:buChar char="•"/>
            </a:pPr>
            <a:r>
              <a:rPr lang="de-DE"/>
              <a:t>Amtsgeheimnis </a:t>
            </a:r>
          </a:p>
          <a:p>
            <a:pPr>
              <a:buFont typeface="Arial" panose="020B0604020202020204" pitchFamily="34" charset="0"/>
              <a:buChar char="•"/>
            </a:pPr>
            <a:endParaRPr lang="de-DE" sz="2000"/>
          </a:p>
          <a:p>
            <a:pPr>
              <a:buNone/>
            </a:pPr>
            <a:r>
              <a:rPr lang="de-DE" sz="2000" b="1"/>
              <a:t>Organisatorische Regelung</a:t>
            </a:r>
          </a:p>
          <a:p>
            <a:pPr>
              <a:buNone/>
            </a:pPr>
            <a:endParaRPr lang="de-DE" sz="2000" b="1"/>
          </a:p>
          <a:p>
            <a:pPr marL="342900" indent="-342900">
              <a:buFont typeface="Arial" panose="020B0604020202020204" pitchFamily="34" charset="0"/>
              <a:buChar char="•"/>
            </a:pPr>
            <a:r>
              <a:rPr lang="de-DE"/>
              <a:t>Organisationsreglement </a:t>
            </a:r>
          </a:p>
          <a:p>
            <a:pPr marL="342900" indent="-342900">
              <a:buFont typeface="Arial" panose="020B0604020202020204" pitchFamily="34" charset="0"/>
              <a:buChar char="•"/>
            </a:pPr>
            <a:r>
              <a:rPr lang="de-DE"/>
              <a:t>Geschäftsordnung </a:t>
            </a:r>
          </a:p>
          <a:p>
            <a:pPr marL="342900" indent="-342900">
              <a:buFont typeface="Arial" panose="020B0604020202020204" pitchFamily="34" charset="0"/>
              <a:buChar char="•"/>
            </a:pPr>
            <a:r>
              <a:rPr lang="de-DE"/>
              <a:t>Definierte Sprecherfunktion</a:t>
            </a:r>
          </a:p>
        </p:txBody>
      </p:sp>
      <p:pic>
        <p:nvPicPr>
          <p:cNvPr id="5" name="Picture 2" descr="Stiftung Papiliorama – Papiliorama">
            <a:extLst>
              <a:ext uri="{FF2B5EF4-FFF2-40B4-BE49-F238E27FC236}">
                <a16:creationId xmlns:a16="http://schemas.microsoft.com/office/drawing/2014/main" id="{6AB529A3-C71C-ADAD-F2E7-F839EA5FC2D4}"/>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075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00689-B8D0-C7E3-D8EF-28A880BDC6B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7A8583A-58D9-EA47-C470-D3D61C5B9A23}"/>
              </a:ext>
            </a:extLst>
          </p:cNvPr>
          <p:cNvSpPr>
            <a:spLocks noGrp="1"/>
          </p:cNvSpPr>
          <p:nvPr>
            <p:ph type="title"/>
          </p:nvPr>
        </p:nvSpPr>
        <p:spPr>
          <a:xfrm>
            <a:off x="452759" y="550710"/>
            <a:ext cx="11227599" cy="691866"/>
          </a:xfrm>
        </p:spPr>
        <p:txBody>
          <a:bodyPr/>
          <a:lstStyle/>
          <a:p>
            <a:r>
              <a:rPr lang="de-DE"/>
              <a:t>Kommunikation mit den Medien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CF02B479-008E-5130-C2A6-4431E3E3BF6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1E6DCBE5-FCB3-21BF-3FE7-3A557C99C812}"/>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1567CB3C-96DF-F8AB-7DE3-95FB3998AD42}"/>
              </a:ext>
            </a:extLst>
          </p:cNvPr>
          <p:cNvSpPr txBox="1"/>
          <p:nvPr/>
        </p:nvSpPr>
        <p:spPr>
          <a:xfrm>
            <a:off x="768385" y="1217497"/>
            <a:ext cx="10541162" cy="3785652"/>
          </a:xfrm>
          <a:prstGeom prst="rect">
            <a:avLst/>
          </a:prstGeom>
          <a:noFill/>
        </p:spPr>
        <p:txBody>
          <a:bodyPr wrap="square">
            <a:spAutoFit/>
          </a:bodyPr>
          <a:lstStyle/>
          <a:p>
            <a:pPr marL="342900" indent="-342900">
              <a:buFont typeface="Arial" panose="020B0604020202020204" pitchFamily="34" charset="0"/>
              <a:buChar char="•"/>
            </a:pPr>
            <a:r>
              <a:rPr lang="de-DE" sz="2000"/>
              <a:t>häufig „emotionale“ Themen im Vordergrund</a:t>
            </a:r>
            <a:endParaRPr lang="de-DE" sz="2000" b="1"/>
          </a:p>
          <a:p>
            <a:pPr marL="342900" indent="-342900">
              <a:buFont typeface="Arial" panose="020B0604020202020204" pitchFamily="34" charset="0"/>
              <a:buChar char="•"/>
            </a:pPr>
            <a:endParaRPr lang="de-DE" sz="2000"/>
          </a:p>
          <a:p>
            <a:pPr marL="342900" indent="-342900">
              <a:buFont typeface="Arial" panose="020B0604020202020204" pitchFamily="34" charset="0"/>
              <a:buChar char="•"/>
            </a:pPr>
            <a:r>
              <a:rPr lang="de-DE" sz="2000"/>
              <a:t>bewusst kommunizieren, keine spontanen Reaktionen</a:t>
            </a:r>
          </a:p>
          <a:p>
            <a:pPr marL="342900" indent="-342900">
              <a:buFont typeface="Arial" panose="020B0604020202020204" pitchFamily="34" charset="0"/>
              <a:buChar char="•"/>
            </a:pPr>
            <a:endParaRPr lang="de-DE" sz="2000"/>
          </a:p>
          <a:p>
            <a:pPr marL="342900" indent="-342900">
              <a:buFont typeface="Arial" panose="020B0604020202020204" pitchFamily="34" charset="0"/>
              <a:buChar char="•"/>
            </a:pPr>
            <a:r>
              <a:rPr lang="de-DE" sz="2000"/>
              <a:t>zentrale Botschaften, „Statements“ vorbereiten</a:t>
            </a:r>
          </a:p>
          <a:p>
            <a:pPr marL="342900" indent="-342900">
              <a:buFont typeface="Arial" panose="020B0604020202020204" pitchFamily="34" charset="0"/>
              <a:buChar char="•"/>
            </a:pPr>
            <a:endParaRPr lang="de-DE" sz="2000"/>
          </a:p>
          <a:p>
            <a:pPr marL="342900" indent="-342900">
              <a:buFont typeface="Arial" panose="020B0604020202020204" pitchFamily="34" charset="0"/>
              <a:buChar char="•"/>
            </a:pPr>
            <a:r>
              <a:rPr lang="de-DE" sz="2000"/>
              <a:t>dem Druck der Medien standhalten, „aushalten“</a:t>
            </a:r>
          </a:p>
          <a:p>
            <a:pPr marL="342900" indent="-342900">
              <a:buFont typeface="Arial" panose="020B0604020202020204" pitchFamily="34" charset="0"/>
              <a:buChar char="•"/>
            </a:pPr>
            <a:endParaRPr lang="de-DE" sz="2000"/>
          </a:p>
          <a:p>
            <a:pPr marL="342900" indent="-342900">
              <a:buFont typeface="Arial" panose="020B0604020202020204" pitchFamily="34" charset="0"/>
              <a:buChar char="•"/>
            </a:pPr>
            <a:r>
              <a:rPr lang="de-DE" sz="2000"/>
              <a:t>Gegenlesen</a:t>
            </a:r>
          </a:p>
          <a:p>
            <a:pPr marL="342900" indent="-342900">
              <a:buFont typeface="Arial" panose="020B0604020202020204" pitchFamily="34" charset="0"/>
              <a:buChar char="•"/>
            </a:pPr>
            <a:endParaRPr lang="de-DE" sz="2000"/>
          </a:p>
          <a:p>
            <a:pPr marL="342900" indent="-342900">
              <a:buFont typeface="Arial" panose="020B0604020202020204" pitchFamily="34" charset="0"/>
              <a:buChar char="•"/>
            </a:pPr>
            <a:r>
              <a:rPr lang="de-DE" sz="2000"/>
              <a:t>Soziale Medien: Informationen, Anlässe, Eindrücke der Gemeinde etc.</a:t>
            </a:r>
          </a:p>
          <a:p>
            <a:endParaRPr lang="de-DE" sz="2000" b="1"/>
          </a:p>
        </p:txBody>
      </p:sp>
      <p:pic>
        <p:nvPicPr>
          <p:cNvPr id="5" name="Picture 2" descr="Stiftung Papiliorama – Papiliorama">
            <a:extLst>
              <a:ext uri="{FF2B5EF4-FFF2-40B4-BE49-F238E27FC236}">
                <a16:creationId xmlns:a16="http://schemas.microsoft.com/office/drawing/2014/main" id="{F3496F0E-BF47-8017-C7BE-496D9E6B18AD}"/>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853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FC9AF-FDC9-9CC1-C962-21FD249334B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079EFF8-69B2-E873-04D5-2D4C6C2BB571}"/>
              </a:ext>
            </a:extLst>
          </p:cNvPr>
          <p:cNvSpPr>
            <a:spLocks noGrp="1"/>
          </p:cNvSpPr>
          <p:nvPr>
            <p:ph type="title"/>
          </p:nvPr>
        </p:nvSpPr>
        <p:spPr>
          <a:xfrm>
            <a:off x="429131" y="450098"/>
            <a:ext cx="11227599" cy="691866"/>
          </a:xfrm>
        </p:spPr>
        <p:txBody>
          <a:bodyPr/>
          <a:lstStyle/>
          <a:p>
            <a:r>
              <a:rPr lang="de-DE"/>
              <a:t>III. Spannungen, Konflikte und Krisen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4EA97EE1-0470-F716-6DF9-3E2F09CF6C1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BEA38719-21E3-6DD6-27A4-570BD53CF26F}"/>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3172970F-D64C-D25C-329B-9D0FA3367207}"/>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12" name="Textfeld 11">
            <a:extLst>
              <a:ext uri="{FF2B5EF4-FFF2-40B4-BE49-F238E27FC236}">
                <a16:creationId xmlns:a16="http://schemas.microsoft.com/office/drawing/2014/main" id="{B3C94607-B237-8962-A294-F0E8AA777622}"/>
              </a:ext>
            </a:extLst>
          </p:cNvPr>
          <p:cNvSpPr txBox="1"/>
          <p:nvPr/>
        </p:nvSpPr>
        <p:spPr>
          <a:xfrm>
            <a:off x="917651" y="1062668"/>
            <a:ext cx="10250557" cy="4524315"/>
          </a:xfrm>
          <a:prstGeom prst="rect">
            <a:avLst/>
          </a:prstGeom>
          <a:noFill/>
        </p:spPr>
        <p:txBody>
          <a:bodyPr wrap="square">
            <a:spAutoFit/>
          </a:bodyPr>
          <a:lstStyle/>
          <a:p>
            <a:r>
              <a:rPr lang="de-DE"/>
              <a:t>4. KAPITEL: KONFLIKTSITUATIONEN</a:t>
            </a:r>
          </a:p>
          <a:p>
            <a:endParaRPr lang="de-DE"/>
          </a:p>
          <a:p>
            <a:r>
              <a:rPr lang="de-DE"/>
              <a:t>Art. 20 	Verfahren bei internen Streitigkeiten</a:t>
            </a:r>
          </a:p>
          <a:p>
            <a:endParaRPr lang="de-DE"/>
          </a:p>
          <a:p>
            <a:r>
              <a:rPr lang="de-DE"/>
              <a:t>1 	In einer Konfliktsituation beruft die Gemeindepräsidentin oder der Ammann eine 	</a:t>
            </a:r>
            <a:r>
              <a:rPr lang="de-DE" err="1"/>
              <a:t>ausserordentliche</a:t>
            </a:r>
            <a:r>
              <a:rPr lang="de-DE"/>
              <a:t> Sitzung ein. Falls nötig, kann sie oder er eine Mentorin oder einen Mentor 	oder eine Mediatorin oder einen Mediator vorschlagen.</a:t>
            </a:r>
          </a:p>
          <a:p>
            <a:endParaRPr lang="de-DE"/>
          </a:p>
          <a:p>
            <a:r>
              <a:rPr lang="de-DE"/>
              <a:t>2	Ist die Gemeindepräsidentin oder der Ammann Ursache des Konflikts, so können zwei 	Gemeinderatsmitglieder eine </a:t>
            </a:r>
            <a:r>
              <a:rPr lang="de-DE" err="1"/>
              <a:t>ausserordentliche</a:t>
            </a:r>
            <a:r>
              <a:rPr lang="de-DE"/>
              <a:t> Sitzung einberufen .</a:t>
            </a:r>
          </a:p>
          <a:p>
            <a:endParaRPr lang="de-DE"/>
          </a:p>
          <a:p>
            <a:r>
              <a:rPr lang="de-DE"/>
              <a:t>3	Die Diskussionen werden so geführt, dass eine gemeinsame Lösung gefunden werden kann .</a:t>
            </a:r>
          </a:p>
          <a:p>
            <a:endParaRPr lang="de-DE"/>
          </a:p>
          <a:p>
            <a:r>
              <a:rPr lang="de-DE"/>
              <a:t>4	Werden </a:t>
            </a:r>
            <a:r>
              <a:rPr lang="de-DE" err="1"/>
              <a:t>Unregelmässigkeiten</a:t>
            </a:r>
            <a:r>
              <a:rPr lang="de-DE"/>
              <a:t> festgestellt, so werden die Artikel 150 ff. GG angewendet.</a:t>
            </a:r>
          </a:p>
          <a:p>
            <a:endParaRPr lang="de-DE"/>
          </a:p>
          <a:p>
            <a:r>
              <a:rPr lang="de-DE" sz="1200"/>
              <a:t>Organisationsreglement Gemeinderat Kerzers</a:t>
            </a:r>
          </a:p>
        </p:txBody>
      </p:sp>
    </p:spTree>
    <p:extLst>
      <p:ext uri="{BB962C8B-B14F-4D97-AF65-F5344CB8AC3E}">
        <p14:creationId xmlns:p14="http://schemas.microsoft.com/office/powerpoint/2010/main" val="1678171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72112-9681-24A6-6813-C2EB4B5119D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EC64145-CEA4-205C-259A-E9557F617735}"/>
              </a:ext>
            </a:extLst>
          </p:cNvPr>
          <p:cNvSpPr>
            <a:spLocks noGrp="1"/>
          </p:cNvSpPr>
          <p:nvPr>
            <p:ph type="title"/>
          </p:nvPr>
        </p:nvSpPr>
        <p:spPr>
          <a:xfrm>
            <a:off x="452759" y="614808"/>
            <a:ext cx="11227599" cy="691866"/>
          </a:xfrm>
        </p:spPr>
        <p:txBody>
          <a:bodyPr/>
          <a:lstStyle/>
          <a:p>
            <a:r>
              <a:rPr lang="de-DE"/>
              <a:t>Spannungen, Konflikte und Krisen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5F599B71-1FE4-A7D9-46CE-316F21AE43D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B414112A-25D7-BF5E-BC80-66ADCEB55423}"/>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153C3EF-AC55-35C6-7BE2-8298594DDF73}"/>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elle 6">
            <a:extLst>
              <a:ext uri="{FF2B5EF4-FFF2-40B4-BE49-F238E27FC236}">
                <a16:creationId xmlns:a16="http://schemas.microsoft.com/office/drawing/2014/main" id="{FDD4E830-76BC-2891-DBA7-C1B326493A00}"/>
              </a:ext>
            </a:extLst>
          </p:cNvPr>
          <p:cNvGraphicFramePr>
            <a:graphicFrameLocks noGrp="1"/>
          </p:cNvGraphicFramePr>
          <p:nvPr>
            <p:extLst>
              <p:ext uri="{D42A27DB-BD31-4B8C-83A1-F6EECF244321}">
                <p14:modId xmlns:p14="http://schemas.microsoft.com/office/powerpoint/2010/main" val="2034176996"/>
              </p:ext>
            </p:extLst>
          </p:nvPr>
        </p:nvGraphicFramePr>
        <p:xfrm>
          <a:off x="1094943" y="1511675"/>
          <a:ext cx="10585415" cy="2791376"/>
        </p:xfrm>
        <a:graphic>
          <a:graphicData uri="http://schemas.openxmlformats.org/drawingml/2006/table">
            <a:tbl>
              <a:tblPr/>
              <a:tblGrid>
                <a:gridCol w="3146445">
                  <a:extLst>
                    <a:ext uri="{9D8B030D-6E8A-4147-A177-3AD203B41FA5}">
                      <a16:colId xmlns:a16="http://schemas.microsoft.com/office/drawing/2014/main" val="1943988080"/>
                    </a:ext>
                  </a:extLst>
                </a:gridCol>
                <a:gridCol w="3719485">
                  <a:extLst>
                    <a:ext uri="{9D8B030D-6E8A-4147-A177-3AD203B41FA5}">
                      <a16:colId xmlns:a16="http://schemas.microsoft.com/office/drawing/2014/main" val="1649366136"/>
                    </a:ext>
                  </a:extLst>
                </a:gridCol>
                <a:gridCol w="3719485">
                  <a:extLst>
                    <a:ext uri="{9D8B030D-6E8A-4147-A177-3AD203B41FA5}">
                      <a16:colId xmlns:a16="http://schemas.microsoft.com/office/drawing/2014/main" val="4123003365"/>
                    </a:ext>
                  </a:extLst>
                </a:gridCol>
              </a:tblGrid>
              <a:tr h="697844">
                <a:tc>
                  <a:txBody>
                    <a:bodyPr/>
                    <a:lstStyle/>
                    <a:p>
                      <a:pPr>
                        <a:buNone/>
                      </a:pPr>
                      <a:r>
                        <a:rPr lang="de-CH" b="1"/>
                        <a:t>Stufe</a:t>
                      </a:r>
                    </a:p>
                  </a:txBody>
                  <a:tcPr anchor="ctr">
                    <a:lnL>
                      <a:noFill/>
                    </a:lnL>
                    <a:lnR>
                      <a:noFill/>
                    </a:lnR>
                    <a:lnT>
                      <a:noFill/>
                    </a:lnT>
                    <a:lnB>
                      <a:noFill/>
                    </a:lnB>
                    <a:noFill/>
                  </a:tcPr>
                </a:tc>
                <a:tc>
                  <a:txBody>
                    <a:bodyPr/>
                    <a:lstStyle/>
                    <a:p>
                      <a:pPr>
                        <a:buNone/>
                      </a:pPr>
                      <a:r>
                        <a:rPr lang="de-CH" b="1"/>
                        <a:t>Merkmale</a:t>
                      </a:r>
                    </a:p>
                  </a:txBody>
                  <a:tcPr anchor="ctr">
                    <a:lnL>
                      <a:noFill/>
                    </a:lnL>
                    <a:lnR>
                      <a:noFill/>
                    </a:lnR>
                    <a:lnT>
                      <a:noFill/>
                    </a:lnT>
                    <a:lnB>
                      <a:noFill/>
                    </a:lnB>
                    <a:noFill/>
                  </a:tcPr>
                </a:tc>
                <a:tc>
                  <a:txBody>
                    <a:bodyPr/>
                    <a:lstStyle/>
                    <a:p>
                      <a:pPr>
                        <a:buNone/>
                      </a:pPr>
                      <a:r>
                        <a:rPr lang="de-CH" b="1"/>
                        <a:t>Handlung</a:t>
                      </a:r>
                    </a:p>
                  </a:txBody>
                  <a:tcPr anchor="ctr">
                    <a:lnL>
                      <a:noFill/>
                    </a:lnL>
                    <a:lnR>
                      <a:noFill/>
                    </a:lnR>
                    <a:lnT>
                      <a:noFill/>
                    </a:lnT>
                    <a:lnB>
                      <a:noFill/>
                    </a:lnB>
                    <a:noFill/>
                  </a:tcPr>
                </a:tc>
                <a:extLst>
                  <a:ext uri="{0D108BD9-81ED-4DB2-BD59-A6C34878D82A}">
                    <a16:rowId xmlns:a16="http://schemas.microsoft.com/office/drawing/2014/main" val="549703389"/>
                  </a:ext>
                </a:extLst>
              </a:tr>
              <a:tr h="697844">
                <a:tc>
                  <a:txBody>
                    <a:bodyPr/>
                    <a:lstStyle/>
                    <a:p>
                      <a:pPr>
                        <a:buNone/>
                      </a:pPr>
                      <a:r>
                        <a:rPr lang="de-CH"/>
                        <a:t>Spannung</a:t>
                      </a:r>
                    </a:p>
                  </a:txBody>
                  <a:tcPr anchor="ctr">
                    <a:lnL>
                      <a:noFill/>
                    </a:lnL>
                    <a:lnR>
                      <a:noFill/>
                    </a:lnR>
                    <a:lnT>
                      <a:noFill/>
                    </a:lnT>
                    <a:lnB>
                      <a:noFill/>
                    </a:lnB>
                    <a:noFill/>
                  </a:tcPr>
                </a:tc>
                <a:tc>
                  <a:txBody>
                    <a:bodyPr/>
                    <a:lstStyle/>
                    <a:p>
                      <a:pPr>
                        <a:buNone/>
                      </a:pPr>
                      <a:r>
                        <a:rPr lang="de-CH"/>
                        <a:t>unterschiedliche Sichtweisen</a:t>
                      </a:r>
                    </a:p>
                  </a:txBody>
                  <a:tcPr anchor="ctr">
                    <a:lnL>
                      <a:noFill/>
                    </a:lnL>
                    <a:lnR>
                      <a:noFill/>
                    </a:lnR>
                    <a:lnT>
                      <a:noFill/>
                    </a:lnT>
                    <a:lnB>
                      <a:noFill/>
                    </a:lnB>
                    <a:noFill/>
                  </a:tcPr>
                </a:tc>
                <a:tc>
                  <a:txBody>
                    <a:bodyPr/>
                    <a:lstStyle/>
                    <a:p>
                      <a:pPr>
                        <a:buNone/>
                      </a:pPr>
                      <a:r>
                        <a:rPr lang="de-CH"/>
                        <a:t>moderieren</a:t>
                      </a:r>
                    </a:p>
                  </a:txBody>
                  <a:tcPr anchor="ctr">
                    <a:lnL>
                      <a:noFill/>
                    </a:lnL>
                    <a:lnR>
                      <a:noFill/>
                    </a:lnR>
                    <a:lnT>
                      <a:noFill/>
                    </a:lnT>
                    <a:lnB>
                      <a:noFill/>
                    </a:lnB>
                    <a:noFill/>
                  </a:tcPr>
                </a:tc>
                <a:extLst>
                  <a:ext uri="{0D108BD9-81ED-4DB2-BD59-A6C34878D82A}">
                    <a16:rowId xmlns:a16="http://schemas.microsoft.com/office/drawing/2014/main" val="67419142"/>
                  </a:ext>
                </a:extLst>
              </a:tr>
              <a:tr h="697844">
                <a:tc>
                  <a:txBody>
                    <a:bodyPr/>
                    <a:lstStyle/>
                    <a:p>
                      <a:pPr>
                        <a:buNone/>
                      </a:pPr>
                      <a:r>
                        <a:rPr lang="de-CH"/>
                        <a:t>Konflikt</a:t>
                      </a:r>
                    </a:p>
                  </a:txBody>
                  <a:tcPr anchor="ctr">
                    <a:lnL>
                      <a:noFill/>
                    </a:lnL>
                    <a:lnR>
                      <a:noFill/>
                    </a:lnR>
                    <a:lnT>
                      <a:noFill/>
                    </a:lnT>
                    <a:lnB>
                      <a:noFill/>
                    </a:lnB>
                    <a:noFill/>
                  </a:tcPr>
                </a:tc>
                <a:tc>
                  <a:txBody>
                    <a:bodyPr/>
                    <a:lstStyle/>
                    <a:p>
                      <a:pPr>
                        <a:buNone/>
                      </a:pPr>
                      <a:r>
                        <a:rPr lang="de-CH"/>
                        <a:t>verhärtete Positionen</a:t>
                      </a:r>
                    </a:p>
                  </a:txBody>
                  <a:tcPr anchor="ctr">
                    <a:lnL>
                      <a:noFill/>
                    </a:lnL>
                    <a:lnR>
                      <a:noFill/>
                    </a:lnR>
                    <a:lnT>
                      <a:noFill/>
                    </a:lnT>
                    <a:lnB>
                      <a:noFill/>
                    </a:lnB>
                    <a:noFill/>
                  </a:tcPr>
                </a:tc>
                <a:tc>
                  <a:txBody>
                    <a:bodyPr/>
                    <a:lstStyle/>
                    <a:p>
                      <a:pPr>
                        <a:buNone/>
                      </a:pPr>
                      <a:r>
                        <a:rPr lang="de-CH"/>
                        <a:t>aktiv intervenieren</a:t>
                      </a:r>
                    </a:p>
                  </a:txBody>
                  <a:tcPr anchor="ctr">
                    <a:lnL>
                      <a:noFill/>
                    </a:lnL>
                    <a:lnR>
                      <a:noFill/>
                    </a:lnR>
                    <a:lnT>
                      <a:noFill/>
                    </a:lnT>
                    <a:lnB>
                      <a:noFill/>
                    </a:lnB>
                    <a:noFill/>
                  </a:tcPr>
                </a:tc>
                <a:extLst>
                  <a:ext uri="{0D108BD9-81ED-4DB2-BD59-A6C34878D82A}">
                    <a16:rowId xmlns:a16="http://schemas.microsoft.com/office/drawing/2014/main" val="4195683295"/>
                  </a:ext>
                </a:extLst>
              </a:tr>
              <a:tr h="697844">
                <a:tc>
                  <a:txBody>
                    <a:bodyPr/>
                    <a:lstStyle/>
                    <a:p>
                      <a:pPr>
                        <a:buNone/>
                      </a:pPr>
                      <a:r>
                        <a:rPr lang="de-CH"/>
                        <a:t>Krise</a:t>
                      </a:r>
                    </a:p>
                  </a:txBody>
                  <a:tcPr anchor="ctr">
                    <a:lnL>
                      <a:noFill/>
                    </a:lnL>
                    <a:lnR>
                      <a:noFill/>
                    </a:lnR>
                    <a:lnT>
                      <a:noFill/>
                    </a:lnT>
                    <a:lnB>
                      <a:noFill/>
                    </a:lnB>
                    <a:noFill/>
                  </a:tcPr>
                </a:tc>
                <a:tc>
                  <a:txBody>
                    <a:bodyPr/>
                    <a:lstStyle/>
                    <a:p>
                      <a:pPr>
                        <a:buNone/>
                      </a:pPr>
                      <a:r>
                        <a:rPr lang="de-CH"/>
                        <a:t>Vertrauensverlust / Blockade</a:t>
                      </a:r>
                    </a:p>
                  </a:txBody>
                  <a:tcPr anchor="ctr">
                    <a:lnL>
                      <a:noFill/>
                    </a:lnL>
                    <a:lnR>
                      <a:noFill/>
                    </a:lnR>
                    <a:lnT>
                      <a:noFill/>
                    </a:lnT>
                    <a:lnB>
                      <a:noFill/>
                    </a:lnB>
                    <a:noFill/>
                  </a:tcPr>
                </a:tc>
                <a:tc>
                  <a:txBody>
                    <a:bodyPr/>
                    <a:lstStyle/>
                    <a:p>
                      <a:pPr>
                        <a:buNone/>
                      </a:pPr>
                      <a:r>
                        <a:rPr lang="de-CH"/>
                        <a:t>klare Führung &amp; Kommunikation</a:t>
                      </a:r>
                    </a:p>
                  </a:txBody>
                  <a:tcPr anchor="ctr">
                    <a:lnL>
                      <a:noFill/>
                    </a:lnL>
                    <a:lnR>
                      <a:noFill/>
                    </a:lnR>
                    <a:lnT>
                      <a:noFill/>
                    </a:lnT>
                    <a:lnB>
                      <a:noFill/>
                    </a:lnB>
                    <a:noFill/>
                  </a:tcPr>
                </a:tc>
                <a:extLst>
                  <a:ext uri="{0D108BD9-81ED-4DB2-BD59-A6C34878D82A}">
                    <a16:rowId xmlns:a16="http://schemas.microsoft.com/office/drawing/2014/main" val="130247605"/>
                  </a:ext>
                </a:extLst>
              </a:tr>
            </a:tbl>
          </a:graphicData>
        </a:graphic>
      </p:graphicFrame>
    </p:spTree>
    <p:extLst>
      <p:ext uri="{BB962C8B-B14F-4D97-AF65-F5344CB8AC3E}">
        <p14:creationId xmlns:p14="http://schemas.microsoft.com/office/powerpoint/2010/main" val="2716453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3F3B0-9F0E-D814-6CBC-7B96ED1F5C4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5D2B474-0371-0327-BE20-EC99178953DA}"/>
              </a:ext>
            </a:extLst>
          </p:cNvPr>
          <p:cNvSpPr>
            <a:spLocks noGrp="1"/>
          </p:cNvSpPr>
          <p:nvPr>
            <p:ph type="title"/>
          </p:nvPr>
        </p:nvSpPr>
        <p:spPr>
          <a:xfrm>
            <a:off x="452759" y="628331"/>
            <a:ext cx="11227599" cy="691866"/>
          </a:xfrm>
        </p:spPr>
        <p:txBody>
          <a:bodyPr/>
          <a:lstStyle/>
          <a:p>
            <a:r>
              <a:rPr lang="de-DE" err="1"/>
              <a:t>Massnahmen</a:t>
            </a:r>
            <a:r>
              <a:rPr lang="de-DE"/>
              <a:t> bei </a:t>
            </a:r>
            <a:r>
              <a:rPr lang="de-DE" err="1"/>
              <a:t>Unregelmässigkeiten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B07C74B1-7500-0576-8A00-F092E8558D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94D3C791-2D48-80FF-091F-34BC44A29EAB}"/>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A5ED0964-8326-1C4A-3B35-9FE6E9F591C0}"/>
              </a:ext>
            </a:extLst>
          </p:cNvPr>
          <p:cNvSpPr txBox="1"/>
          <p:nvPr/>
        </p:nvSpPr>
        <p:spPr>
          <a:xfrm>
            <a:off x="998664" y="1082357"/>
            <a:ext cx="10541162" cy="3139321"/>
          </a:xfrm>
          <a:prstGeom prst="rect">
            <a:avLst/>
          </a:prstGeom>
          <a:noFill/>
        </p:spPr>
        <p:txBody>
          <a:bodyPr wrap="square">
            <a:spAutoFit/>
          </a:bodyPr>
          <a:lstStyle/>
          <a:p>
            <a:endParaRPr lang="de-CH" b="1"/>
          </a:p>
          <a:p>
            <a:r>
              <a:rPr lang="de-CH" b="1"/>
              <a:t>Art. 61a </a:t>
            </a:r>
            <a:r>
              <a:rPr lang="de-CH"/>
              <a:t>Ammann</a:t>
            </a:r>
          </a:p>
          <a:p>
            <a:endParaRPr lang="de-CH"/>
          </a:p>
          <a:p>
            <a:r>
              <a:rPr lang="de-CH"/>
              <a:t>1 Der Ammann leitet die Gemeinderatssitzungen.</a:t>
            </a:r>
          </a:p>
          <a:p>
            <a:endParaRPr lang="de-CH"/>
          </a:p>
          <a:p>
            <a:r>
              <a:rPr lang="de-CH"/>
              <a:t>2 Er sorgt für den einwandfreien Ratsbetrieb und das gute Funktionieren der Gemeindeverwaltung.</a:t>
            </a:r>
          </a:p>
          <a:p>
            <a:endParaRPr lang="de-CH"/>
          </a:p>
          <a:p>
            <a:r>
              <a:rPr lang="de-CH"/>
              <a:t>3 Bei Unregelmässigkeiten ergreift er die nötigen Massnahmen (Art. 150 und 150a).</a:t>
            </a:r>
          </a:p>
          <a:p>
            <a:endParaRPr lang="de-CH"/>
          </a:p>
          <a:p>
            <a:r>
              <a:rPr lang="de-CH"/>
              <a:t>4 Wenn er abwesend ist oder in den Ausstand tritt, wird er durch den </a:t>
            </a:r>
            <a:r>
              <a:rPr lang="de-CH" err="1"/>
              <a:t>Vizeam­mann</a:t>
            </a:r>
            <a:r>
              <a:rPr lang="de-CH"/>
              <a:t> oder gegebenenfalls durch ein anderes vom Gemeinderat bezeichnetes Ratsmitglied vertreten.</a:t>
            </a:r>
          </a:p>
        </p:txBody>
      </p:sp>
      <p:pic>
        <p:nvPicPr>
          <p:cNvPr id="5" name="Picture 2" descr="Stiftung Papiliorama – Papiliorama">
            <a:extLst>
              <a:ext uri="{FF2B5EF4-FFF2-40B4-BE49-F238E27FC236}">
                <a16:creationId xmlns:a16="http://schemas.microsoft.com/office/drawing/2014/main" id="{5D2777C3-5530-0F94-EAD6-B214F1D9D360}"/>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854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2FB88-BE58-AC04-704D-6D86E9BB50A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E5009F2-8250-F714-55F9-143EF2B21FF2}"/>
              </a:ext>
            </a:extLst>
          </p:cNvPr>
          <p:cNvSpPr>
            <a:spLocks noGrp="1"/>
          </p:cNvSpPr>
          <p:nvPr>
            <p:ph type="title"/>
          </p:nvPr>
        </p:nvSpPr>
        <p:spPr>
          <a:xfrm>
            <a:off x="452759" y="649601"/>
            <a:ext cx="11227599" cy="691866"/>
          </a:xfrm>
        </p:spPr>
        <p:txBody>
          <a:bodyPr/>
          <a:lstStyle/>
          <a:p>
            <a:r>
              <a:rPr lang="de-DE" err="1"/>
              <a:t>Massnahmen</a:t>
            </a:r>
            <a:r>
              <a:rPr lang="de-DE"/>
              <a:t> bei </a:t>
            </a:r>
            <a:r>
              <a:rPr lang="de-DE" err="1"/>
              <a:t>Unregelmässigkeiten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088A780F-CEDB-B4CB-9CA9-BA78EDAEDF6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0527BAD1-191B-7E0B-6C39-4270D363A4B1}"/>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E72233E5-2FB1-655B-1CE5-F11E25B3E171}"/>
              </a:ext>
            </a:extLst>
          </p:cNvPr>
          <p:cNvSpPr txBox="1"/>
          <p:nvPr/>
        </p:nvSpPr>
        <p:spPr>
          <a:xfrm>
            <a:off x="768385" y="1217497"/>
            <a:ext cx="10541162" cy="3416320"/>
          </a:xfrm>
          <a:prstGeom prst="rect">
            <a:avLst/>
          </a:prstGeom>
          <a:noFill/>
        </p:spPr>
        <p:txBody>
          <a:bodyPr wrap="square">
            <a:spAutoFit/>
          </a:bodyPr>
          <a:lstStyle/>
          <a:p>
            <a:endParaRPr lang="de-CH" b="1"/>
          </a:p>
          <a:p>
            <a:r>
              <a:rPr lang="de-CH" b="1"/>
              <a:t>Art. 150 </a:t>
            </a:r>
            <a:r>
              <a:rPr lang="de-CH"/>
              <a:t>Pflichten der Gemeinde und des Gemeindeverbands – Im Allge­meinen</a:t>
            </a:r>
          </a:p>
          <a:p>
            <a:endParaRPr lang="de-CH"/>
          </a:p>
          <a:p>
            <a:r>
              <a:rPr lang="de-CH"/>
              <a:t>1 Stellt das zuständige Organ in der Gemeinde oder im Gemeindeverband Un­regelmässigkeiten fest, so klärt es deren Ursachen ab und ordnet die notwen­digen Massnahmen an.</a:t>
            </a:r>
          </a:p>
          <a:p>
            <a:endParaRPr lang="de-CH"/>
          </a:p>
          <a:p>
            <a:r>
              <a:rPr lang="de-CH"/>
              <a:t>2 Zuständiges Organ ist:</a:t>
            </a:r>
          </a:p>
          <a:p>
            <a:endParaRPr lang="de-CH"/>
          </a:p>
          <a:p>
            <a:pPr marL="342900" indent="-342900">
              <a:buAutoNum type="alphaLcParenR"/>
            </a:pPr>
            <a:r>
              <a:rPr lang="de-CH"/>
              <a:t>der Ammann, wenn die Unregelmässigkeiten die Verwaltung der Gemeinde oder die Arbeitsweise des Gemeinderats oder einer Kommis­sion betreffen;</a:t>
            </a:r>
          </a:p>
          <a:p>
            <a:endParaRPr lang="de-CH"/>
          </a:p>
          <a:p>
            <a:r>
              <a:rPr lang="de-CH"/>
              <a:t>(…)</a:t>
            </a:r>
          </a:p>
        </p:txBody>
      </p:sp>
      <p:pic>
        <p:nvPicPr>
          <p:cNvPr id="5" name="Picture 2" descr="Stiftung Papiliorama – Papiliorama">
            <a:extLst>
              <a:ext uri="{FF2B5EF4-FFF2-40B4-BE49-F238E27FC236}">
                <a16:creationId xmlns:a16="http://schemas.microsoft.com/office/drawing/2014/main" id="{6952A7C3-2F4F-78C5-D270-9E9B28DFA951}"/>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391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0D8A1-9937-70F9-A8FA-AD0CF2B6322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7FDFE41-58FD-7950-33E7-A8113E5539AB}"/>
              </a:ext>
            </a:extLst>
          </p:cNvPr>
          <p:cNvSpPr>
            <a:spLocks noGrp="1"/>
          </p:cNvSpPr>
          <p:nvPr>
            <p:ph type="title"/>
          </p:nvPr>
        </p:nvSpPr>
        <p:spPr>
          <a:xfrm>
            <a:off x="452759" y="649601"/>
            <a:ext cx="11227599" cy="691866"/>
          </a:xfrm>
        </p:spPr>
        <p:txBody>
          <a:bodyPr/>
          <a:lstStyle/>
          <a:p>
            <a:r>
              <a:rPr lang="de-DE" err="1"/>
              <a:t>Massnahmen</a:t>
            </a:r>
            <a:r>
              <a:rPr lang="de-DE"/>
              <a:t> bei </a:t>
            </a:r>
            <a:r>
              <a:rPr lang="de-DE" err="1"/>
              <a:t>Unregelmässigkeiten</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6F3D5B72-DE5F-450D-AF60-CBC9A2040AD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D4055F5B-B914-DC42-CAD9-FFE97DC67EF6}"/>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1910B7D3-34C5-1F02-5080-B4A33AFAC3BC}"/>
              </a:ext>
            </a:extLst>
          </p:cNvPr>
          <p:cNvSpPr txBox="1"/>
          <p:nvPr/>
        </p:nvSpPr>
        <p:spPr>
          <a:xfrm>
            <a:off x="825419" y="1341467"/>
            <a:ext cx="10541162" cy="3785652"/>
          </a:xfrm>
          <a:prstGeom prst="rect">
            <a:avLst/>
          </a:prstGeom>
          <a:noFill/>
        </p:spPr>
        <p:txBody>
          <a:bodyPr wrap="square">
            <a:spAutoFit/>
          </a:bodyPr>
          <a:lstStyle/>
          <a:p>
            <a:pPr>
              <a:buNone/>
            </a:pPr>
            <a:endParaRPr lang="de-CH" sz="2000" b="1"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de-CH" sz="2000" b="1" kern="100">
                <a:effectLst/>
                <a:latin typeface="Aptos" panose="020B0004020202020204" pitchFamily="34" charset="0"/>
                <a:ea typeface="Aptos" panose="020B0004020202020204" pitchFamily="34" charset="0"/>
                <a:cs typeface="Times New Roman" panose="02020603050405020304" pitchFamily="18" charset="0"/>
              </a:rPr>
              <a:t>Art. 150a </a:t>
            </a:r>
            <a:r>
              <a:rPr lang="de-CH" sz="2000" kern="100">
                <a:effectLst/>
                <a:latin typeface="Aptos" panose="020B0004020202020204" pitchFamily="34" charset="0"/>
                <a:ea typeface="Aptos" panose="020B0004020202020204" pitchFamily="34" charset="0"/>
                <a:cs typeface="Times New Roman" panose="02020603050405020304" pitchFamily="18" charset="0"/>
              </a:rPr>
              <a:t>Pflichten der Gemeinde und des Gemeindeverbands – Massnah­men</a:t>
            </a:r>
          </a:p>
          <a:p>
            <a:pPr>
              <a:buNone/>
            </a:pPr>
            <a:endParaRPr lang="de-CH" sz="20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de-CH" sz="2000" kern="100">
                <a:effectLst/>
                <a:latin typeface="Aptos" panose="020B0004020202020204" pitchFamily="34" charset="0"/>
                <a:ea typeface="Aptos" panose="020B0004020202020204" pitchFamily="34" charset="0"/>
                <a:cs typeface="Times New Roman" panose="02020603050405020304" pitchFamily="18" charset="0"/>
              </a:rPr>
              <a:t>1 Der Ammann kann in seinem Zuständigkeitsbereich namentlich:</a:t>
            </a:r>
          </a:p>
          <a:p>
            <a:pPr>
              <a:buNone/>
            </a:pPr>
            <a:endParaRPr lang="de-CH" sz="2000" kern="100">
              <a:effectLst/>
              <a:latin typeface="Aptos" panose="020B0004020202020204" pitchFamily="34" charset="0"/>
              <a:ea typeface="Aptos" panose="020B0004020202020204" pitchFamily="34" charset="0"/>
              <a:cs typeface="Times New Roman" panose="02020603050405020304" pitchFamily="18" charset="0"/>
            </a:endParaRPr>
          </a:p>
          <a:p>
            <a:pPr marL="457200" indent="-457200">
              <a:buAutoNum type="alphaLcParenR"/>
            </a:pPr>
            <a:r>
              <a:rPr lang="de-CH" sz="2000" kern="100">
                <a:effectLst/>
                <a:latin typeface="Aptos" panose="020B0004020202020204" pitchFamily="34" charset="0"/>
                <a:ea typeface="Aptos" panose="020B0004020202020204" pitchFamily="34" charset="0"/>
                <a:cs typeface="Times New Roman" panose="02020603050405020304" pitchFamily="18" charset="0"/>
              </a:rPr>
              <a:t>eine Administrativuntersuchung anordnen;</a:t>
            </a:r>
          </a:p>
          <a:p>
            <a:endParaRPr lang="de-CH" sz="20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de-CH" sz="2000" kern="100">
                <a:effectLst/>
                <a:latin typeface="Aptos" panose="020B0004020202020204" pitchFamily="34" charset="0"/>
                <a:ea typeface="Aptos" panose="020B0004020202020204" pitchFamily="34" charset="0"/>
                <a:cs typeface="Times New Roman" panose="02020603050405020304" pitchFamily="18" charset="0"/>
              </a:rPr>
              <a:t>b) einem Gemeinderatsmitglied nach vorheriger Anhörung für die Dauer der   Administrativuntersuchung ein Geschäft oder sein Ressort ganz oder teilweise entziehen und ein anderes Mitglied des Gemeinderats da­mit betrauen;</a:t>
            </a:r>
          </a:p>
          <a:p>
            <a:pPr>
              <a:buNone/>
            </a:pPr>
            <a:endParaRPr lang="de-CH" sz="2000" kern="100">
              <a:effectLst/>
              <a:latin typeface="Aptos" panose="020B0004020202020204" pitchFamily="34" charset="0"/>
              <a:ea typeface="Aptos" panose="020B0004020202020204" pitchFamily="34" charset="0"/>
              <a:cs typeface="Times New Roman" panose="02020603050405020304" pitchFamily="18" charset="0"/>
            </a:endParaRPr>
          </a:p>
          <a:p>
            <a:pPr>
              <a:buNone/>
            </a:pPr>
            <a:r>
              <a:rPr lang="de-CH" sz="2000" kern="100">
                <a:effectLst/>
                <a:latin typeface="Aptos" panose="020B0004020202020204" pitchFamily="34" charset="0"/>
                <a:ea typeface="Aptos" panose="020B0004020202020204" pitchFamily="34" charset="0"/>
                <a:cs typeface="Times New Roman" panose="02020603050405020304" pitchFamily="18" charset="0"/>
              </a:rPr>
              <a:t>c) das Eingreifen der Aufsichtsbehörde verlangen.</a:t>
            </a:r>
          </a:p>
        </p:txBody>
      </p:sp>
      <p:pic>
        <p:nvPicPr>
          <p:cNvPr id="5" name="Picture 2" descr="Stiftung Papiliorama – Papiliorama">
            <a:extLst>
              <a:ext uri="{FF2B5EF4-FFF2-40B4-BE49-F238E27FC236}">
                <a16:creationId xmlns:a16="http://schemas.microsoft.com/office/drawing/2014/main" id="{F0C9ADF9-BC97-2D10-68CF-B6E610706308}"/>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604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E7A89-6A22-026B-D47D-1A149CC30B0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B9BC9D2F-7C1C-DB78-71DE-3EB17AA478E2}"/>
              </a:ext>
            </a:extLst>
          </p:cNvPr>
          <p:cNvSpPr>
            <a:spLocks noGrp="1"/>
          </p:cNvSpPr>
          <p:nvPr>
            <p:ph type="title"/>
          </p:nvPr>
        </p:nvSpPr>
        <p:spPr>
          <a:xfrm>
            <a:off x="452759" y="649601"/>
            <a:ext cx="11227599" cy="691866"/>
          </a:xfrm>
        </p:spPr>
        <p:txBody>
          <a:bodyPr/>
          <a:lstStyle/>
          <a:p>
            <a:r>
              <a:rPr lang="de-DE"/>
              <a:t>Zentrale Botschaften / Fazit</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CB829633-9027-B76E-5F94-88A6E2112D3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42ED7735-ECEE-8FC0-50AE-2B8E9E944ACF}"/>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D28437C6-21FB-A3C8-2589-AA857C0FEED6}"/>
              </a:ext>
            </a:extLst>
          </p:cNvPr>
          <p:cNvSpPr txBox="1"/>
          <p:nvPr/>
        </p:nvSpPr>
        <p:spPr>
          <a:xfrm>
            <a:off x="825419" y="840291"/>
            <a:ext cx="10541162" cy="3477875"/>
          </a:xfrm>
          <a:prstGeom prst="rect">
            <a:avLst/>
          </a:prstGeom>
          <a:noFill/>
        </p:spPr>
        <p:txBody>
          <a:bodyPr wrap="square">
            <a:spAutoFit/>
          </a:bodyPr>
          <a:lstStyle/>
          <a:p>
            <a:endParaRPr lang="de-DE" sz="2000" b="1"/>
          </a:p>
          <a:p>
            <a:endParaRPr lang="de-DE" sz="2000" b="1"/>
          </a:p>
          <a:p>
            <a:r>
              <a:rPr lang="de-DE" sz="2000" b="1"/>
              <a:t>Die Gemeindepräsidentin / der Gemeindepräsident:</a:t>
            </a:r>
          </a:p>
          <a:p>
            <a:endParaRPr lang="de-DE" sz="2000"/>
          </a:p>
          <a:p>
            <a:pPr marL="342900" indent="-342900">
              <a:buFont typeface="Arial" panose="020B0604020202020204" pitchFamily="34" charset="0"/>
              <a:buChar char="•"/>
            </a:pPr>
            <a:r>
              <a:rPr lang="de-DE" sz="2000"/>
              <a:t>repräsentiert die Institution</a:t>
            </a:r>
          </a:p>
          <a:p>
            <a:r>
              <a:rPr lang="de-DE" sz="2000"/>
              <a:t> </a:t>
            </a:r>
          </a:p>
          <a:p>
            <a:pPr marL="342900" indent="-342900">
              <a:buFont typeface="Arial" panose="020B0604020202020204" pitchFamily="34" charset="0"/>
              <a:buChar char="•"/>
            </a:pPr>
            <a:r>
              <a:rPr lang="de-DE" sz="2000"/>
              <a:t>schafft Vertrauen durch Kommunikation </a:t>
            </a:r>
          </a:p>
          <a:p>
            <a:endParaRPr lang="de-DE" sz="2000"/>
          </a:p>
          <a:p>
            <a:pPr marL="342900" indent="-342900">
              <a:buFont typeface="Arial" panose="020B0604020202020204" pitchFamily="34" charset="0"/>
              <a:buChar char="•"/>
            </a:pPr>
            <a:r>
              <a:rPr lang="de-DE" sz="2000"/>
              <a:t>führt mit Kollegialität und Klarheit </a:t>
            </a:r>
          </a:p>
          <a:p>
            <a:endParaRPr lang="de-DE" sz="2000"/>
          </a:p>
          <a:p>
            <a:pPr marL="342900" indent="-342900">
              <a:buFont typeface="Arial" panose="020B0604020202020204" pitchFamily="34" charset="0"/>
              <a:buChar char="•"/>
            </a:pPr>
            <a:r>
              <a:rPr lang="de-DE" sz="2000"/>
              <a:t>handelt ruhig in Spannungen und Krisen</a:t>
            </a:r>
          </a:p>
        </p:txBody>
      </p:sp>
      <p:pic>
        <p:nvPicPr>
          <p:cNvPr id="5" name="Picture 2" descr="Stiftung Papiliorama – Papiliorama">
            <a:extLst>
              <a:ext uri="{FF2B5EF4-FFF2-40B4-BE49-F238E27FC236}">
                <a16:creationId xmlns:a16="http://schemas.microsoft.com/office/drawing/2014/main" id="{45CB4656-0005-1DE2-B93E-560F783F91CD}"/>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961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B5922-0F5F-8310-B716-A00F598CECF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518ECAA-D55B-C5B1-6AA5-167288E6B186}"/>
              </a:ext>
            </a:extLst>
          </p:cNvPr>
          <p:cNvSpPr>
            <a:spLocks noGrp="1"/>
          </p:cNvSpPr>
          <p:nvPr>
            <p:ph type="title"/>
          </p:nvPr>
        </p:nvSpPr>
        <p:spPr>
          <a:xfrm>
            <a:off x="429131" y="450098"/>
            <a:ext cx="11227599" cy="691866"/>
          </a:xfrm>
        </p:spPr>
        <p:txBody>
          <a:bodyPr/>
          <a:lstStyle/>
          <a:p>
            <a:r>
              <a:rPr lang="fr-CH" err="1"/>
              <a:t>Programm</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89D12706-5359-31FC-236D-D74BB538144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pic>
        <p:nvPicPr>
          <p:cNvPr id="7" name="Picture 2" descr="Stiftung Papiliorama – Papiliorama">
            <a:extLst>
              <a:ext uri="{FF2B5EF4-FFF2-40B4-BE49-F238E27FC236}">
                <a16:creationId xmlns:a16="http://schemas.microsoft.com/office/drawing/2014/main" id="{8034D362-361A-7FB5-14A0-A2D733D6C559}"/>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4">
            <a:extLst>
              <a:ext uri="{FF2B5EF4-FFF2-40B4-BE49-F238E27FC236}">
                <a16:creationId xmlns:a16="http://schemas.microsoft.com/office/drawing/2014/main" id="{13F091F5-AC0A-3904-A419-9E482B9F7E8A}"/>
              </a:ext>
            </a:extLst>
          </p:cNvPr>
          <p:cNvSpPr txBox="1">
            <a:spLocks/>
          </p:cNvSpPr>
          <p:nvPr/>
        </p:nvSpPr>
        <p:spPr>
          <a:xfrm>
            <a:off x="429131" y="1556405"/>
            <a:ext cx="11340082" cy="43200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fr-CH" sz="1800" err="1">
                <a:latin typeface="Manrope" pitchFamily="2" charset="0"/>
              </a:rPr>
              <a:t>Vertretung</a:t>
            </a:r>
            <a:r>
              <a:rPr lang="fr-CH" sz="1800">
                <a:latin typeface="Manrope" pitchFamily="2" charset="0"/>
              </a:rPr>
              <a:t>, </a:t>
            </a:r>
            <a:r>
              <a:rPr lang="fr-CH" sz="1800" err="1">
                <a:latin typeface="Manrope" pitchFamily="2" charset="0"/>
              </a:rPr>
              <a:t>Kommunikation</a:t>
            </a:r>
            <a:r>
              <a:rPr lang="fr-CH" sz="1800">
                <a:latin typeface="Manrope" pitchFamily="2" charset="0"/>
              </a:rPr>
              <a:t> und </a:t>
            </a:r>
            <a:r>
              <a:rPr lang="fr-CH" sz="1800" err="1">
                <a:latin typeface="Manrope" pitchFamily="2" charset="0"/>
              </a:rPr>
              <a:t>Konfliktmanagement</a:t>
            </a:r>
            <a:endParaRPr lang="de-DE" sz="1800">
              <a:latin typeface="Manrope" pitchFamily="2" charset="0"/>
            </a:endParaRPr>
          </a:p>
          <a:p>
            <a:pPr>
              <a:lnSpc>
                <a:spcPct val="120000"/>
              </a:lnSpc>
            </a:pPr>
            <a:r>
              <a:rPr lang="fr-CH" sz="1800" b="1">
                <a:latin typeface="Manrope" pitchFamily="2" charset="0"/>
              </a:rPr>
              <a:t>Aufsichtsfunktion und </a:t>
            </a:r>
            <a:r>
              <a:rPr lang="fr-CH" sz="1800" b="1" err="1">
                <a:latin typeface="Manrope" pitchFamily="2" charset="0"/>
              </a:rPr>
              <a:t>Austausch</a:t>
            </a:r>
            <a:endParaRPr lang="fr-CH" sz="1800" b="1">
              <a:latin typeface="Manrope" pitchFamily="2" charset="0"/>
            </a:endParaRPr>
          </a:p>
          <a:p>
            <a:pPr>
              <a:lnSpc>
                <a:spcPct val="120000"/>
              </a:lnSpc>
            </a:pPr>
            <a:r>
              <a:rPr lang="fr-CH" sz="1800" err="1">
                <a:latin typeface="Manrope" pitchFamily="2" charset="0"/>
              </a:rPr>
              <a:t>Governance</a:t>
            </a:r>
            <a:r>
              <a:rPr lang="fr-CH" sz="1800">
                <a:latin typeface="Manrope" pitchFamily="2" charset="0"/>
              </a:rPr>
              <a:t> und </a:t>
            </a:r>
            <a:r>
              <a:rPr lang="fr-CH" sz="1800" err="1">
                <a:latin typeface="Manrope" pitchFamily="2" charset="0"/>
              </a:rPr>
              <a:t>Führung</a:t>
            </a:r>
            <a:r>
              <a:rPr lang="fr-CH" sz="1800">
                <a:latin typeface="Manrope" pitchFamily="2" charset="0"/>
              </a:rPr>
              <a:t> des </a:t>
            </a:r>
            <a:r>
              <a:rPr lang="fr-CH" sz="1800" err="1">
                <a:latin typeface="Manrope" pitchFamily="2" charset="0"/>
              </a:rPr>
              <a:t>Gemeinderats</a:t>
            </a:r>
            <a:endParaRPr lang="de-DE" sz="1800">
              <a:latin typeface="Manrope" pitchFamily="2" charset="0"/>
            </a:endParaRPr>
          </a:p>
          <a:p>
            <a:pPr marL="0" indent="0">
              <a:buNone/>
            </a:pPr>
            <a:endParaRPr lang="fr-CH">
              <a:solidFill>
                <a:srgbClr val="666666"/>
              </a:solidFill>
            </a:endParaRPr>
          </a:p>
        </p:txBody>
      </p:sp>
      <p:sp>
        <p:nvSpPr>
          <p:cNvPr id="5" name="Flèche : pentagone 4">
            <a:extLst>
              <a:ext uri="{FF2B5EF4-FFF2-40B4-BE49-F238E27FC236}">
                <a16:creationId xmlns:a16="http://schemas.microsoft.com/office/drawing/2014/main" id="{B6D80CBC-B451-9DB4-481D-880767B1037F}"/>
              </a:ext>
            </a:extLst>
          </p:cNvPr>
          <p:cNvSpPr/>
          <p:nvPr/>
        </p:nvSpPr>
        <p:spPr>
          <a:xfrm>
            <a:off x="60331" y="1650387"/>
            <a:ext cx="362456" cy="208514"/>
          </a:xfrm>
          <a:prstGeom prst="homePlate">
            <a:avLst/>
          </a:prstGeom>
          <a:solidFill>
            <a:srgbClr val="8B0000"/>
          </a:solidFill>
          <a:ln>
            <a:solidFill>
              <a:srgbClr val="8B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2056343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1096C-60C1-C48C-8097-9BDCB16EB93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C2AE4B6-BB98-5E70-1258-5030EB854626}"/>
              </a:ext>
            </a:extLst>
          </p:cNvPr>
          <p:cNvSpPr>
            <a:spLocks noGrp="1"/>
          </p:cNvSpPr>
          <p:nvPr>
            <p:ph type="title"/>
          </p:nvPr>
        </p:nvSpPr>
        <p:spPr>
          <a:xfrm>
            <a:off x="429131" y="450097"/>
            <a:ext cx="11227599" cy="767399"/>
          </a:xfrm>
        </p:spPr>
        <p:txBody>
          <a:bodyPr/>
          <a:lstStyle/>
          <a:p>
            <a:pPr>
              <a:tabLst>
                <a:tab pos="361950" algn="l"/>
              </a:tabLst>
            </a:pPr>
            <a:r>
              <a:rPr lang="de-CH" noProof="0"/>
              <a:t>Aufsicht</a:t>
            </a:r>
            <a:br>
              <a:rPr lang="de-CH" noProof="0"/>
            </a:br>
            <a:r>
              <a:rPr lang="de-CH" noProof="0"/>
              <a:t>	</a:t>
            </a:r>
          </a:p>
        </p:txBody>
      </p:sp>
      <p:pic>
        <p:nvPicPr>
          <p:cNvPr id="6" name="Image 5" descr="Une image contenant Police, Graphique, noir, logo&#10;&#10;Description générée automatiquement">
            <a:extLst>
              <a:ext uri="{FF2B5EF4-FFF2-40B4-BE49-F238E27FC236}">
                <a16:creationId xmlns:a16="http://schemas.microsoft.com/office/drawing/2014/main" id="{DAEB8088-0DDC-5D34-FECD-3E98B13F366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F196A5EA-EE0F-8B9C-24E5-55CB05C2D9A9}"/>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de-CH" sz="1800" kern="100" noProof="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67962EE9-8517-522E-8FBA-063ACF6B607D}"/>
              </a:ext>
            </a:extLst>
          </p:cNvPr>
          <p:cNvSpPr txBox="1"/>
          <p:nvPr/>
        </p:nvSpPr>
        <p:spPr>
          <a:xfrm>
            <a:off x="490646" y="1217496"/>
            <a:ext cx="10698970" cy="5161156"/>
          </a:xfrm>
          <a:prstGeom prst="rect">
            <a:avLst/>
          </a:prstGeom>
          <a:noFill/>
        </p:spPr>
        <p:txBody>
          <a:bodyPr wrap="square">
            <a:spAutoFit/>
          </a:bodyPr>
          <a:lstStyle/>
          <a:p>
            <a:pPr>
              <a:lnSpc>
                <a:spcPct val="107000"/>
              </a:lnSpc>
              <a:spcAft>
                <a:spcPts val="800"/>
              </a:spcAft>
            </a:pPr>
            <a:r>
              <a:rPr lang="de-CH" sz="1600" noProof="0">
                <a:effectLst/>
                <a:latin typeface="Manrope" pitchFamily="2" charset="0"/>
                <a:ea typeface="Manrope"/>
                <a:cs typeface="Times New Roman" panose="02020603050405020304" pitchFamily="18" charset="0"/>
              </a:rPr>
              <a:t>Die Gemeinden und die übrigen gemeinderechtlichen Körperschaften stehen </a:t>
            </a:r>
            <a:r>
              <a:rPr lang="de-CH" sz="1600" b="1" noProof="0">
                <a:effectLst/>
                <a:latin typeface="Manrope" pitchFamily="2" charset="0"/>
                <a:ea typeface="Manrope"/>
                <a:cs typeface="Times New Roman" panose="02020603050405020304" pitchFamily="18" charset="0"/>
              </a:rPr>
              <a:t>unter der Oberaufsicht des Staates</a:t>
            </a:r>
            <a:r>
              <a:rPr lang="de-CH" sz="1600" noProof="0">
                <a:effectLst/>
                <a:latin typeface="Manrope" pitchFamily="2" charset="0"/>
                <a:ea typeface="Manrope"/>
                <a:cs typeface="Times New Roman" panose="02020603050405020304" pitchFamily="18" charset="0"/>
              </a:rPr>
              <a:t> (</a:t>
            </a:r>
            <a:r>
              <a:rPr lang="de-CH" sz="1600" noProof="0">
                <a:solidFill>
                  <a:srgbClr val="D0445E"/>
                </a:solidFill>
                <a:effectLst/>
                <a:latin typeface="Manrope" pitchFamily="2" charset="0"/>
                <a:ea typeface="Manrope"/>
                <a:cs typeface="Times New Roman" panose="02020603050405020304" pitchFamily="18" charset="0"/>
              </a:rPr>
              <a:t>Art. 143 GG</a:t>
            </a:r>
            <a:r>
              <a:rPr lang="de-CH" sz="1600" noProof="0">
                <a:effectLst/>
                <a:latin typeface="Manrope" pitchFamily="2" charset="0"/>
                <a:ea typeface="Manrope"/>
                <a:cs typeface="Times New Roman" panose="02020603050405020304" pitchFamily="18" charset="0"/>
              </a:rPr>
              <a:t>).</a:t>
            </a:r>
          </a:p>
          <a:p>
            <a:pPr>
              <a:lnSpc>
                <a:spcPct val="107000"/>
              </a:lnSpc>
              <a:spcAft>
                <a:spcPts val="800"/>
              </a:spcAft>
            </a:pPr>
            <a:endParaRPr lang="de-CH" sz="1600" kern="100" noProof="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de-CH" sz="1600" b="0" kern="100" noProof="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de-CH" sz="1600" kern="100" noProof="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de-CH" sz="1100" b="0" kern="100" noProof="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de-CH" sz="1600" b="1" noProof="0">
                <a:latin typeface="Manrope" pitchFamily="2" charset="0"/>
                <a:ea typeface="Manrope"/>
                <a:cs typeface="Times New Roman" panose="02020603050405020304" pitchFamily="18" charset="0"/>
              </a:rPr>
              <a:t>Massnahmen bei Unregelmässigkeiten (</a:t>
            </a:r>
            <a:r>
              <a:rPr lang="de-CH" sz="1600" b="1" noProof="0">
                <a:solidFill>
                  <a:srgbClr val="D0445E"/>
                </a:solidFill>
                <a:latin typeface="Manrope" pitchFamily="2" charset="0"/>
                <a:ea typeface="Manrope"/>
                <a:cs typeface="Times New Roman" panose="02020603050405020304" pitchFamily="18" charset="0"/>
              </a:rPr>
              <a:t>Art. 150 ff GG</a:t>
            </a:r>
            <a:r>
              <a:rPr lang="de-CH" sz="1600" b="1" noProof="0">
                <a:latin typeface="Manrope" pitchFamily="2" charset="0"/>
                <a:ea typeface="Manrope"/>
                <a:cs typeface="Times New Roman" panose="02020603050405020304" pitchFamily="18" charset="0"/>
              </a:rPr>
              <a:t>)</a:t>
            </a:r>
          </a:p>
          <a:p>
            <a:pPr marL="361950" indent="-285750">
              <a:lnSpc>
                <a:spcPct val="107000"/>
              </a:lnSpc>
              <a:spcAft>
                <a:spcPts val="800"/>
              </a:spcAft>
              <a:buFont typeface="Wingdings" panose="05000000000000000000" pitchFamily="2" charset="2"/>
              <a:buChar char="q"/>
            </a:pPr>
            <a:r>
              <a:rPr lang="de-CH" sz="1600" b="1" noProof="0">
                <a:solidFill>
                  <a:schemeClr val="tx1"/>
                </a:solidFill>
                <a:effectLst/>
                <a:latin typeface="Manrope" pitchFamily="2" charset="0"/>
                <a:ea typeface="Manrope"/>
                <a:cs typeface="Times New Roman" panose="02020603050405020304" pitchFamily="18" charset="0"/>
              </a:rPr>
              <a:t>1. Aufsichtsbehörde</a:t>
            </a:r>
          </a:p>
          <a:p>
            <a:pPr marL="819150" lvl="1" indent="-285750">
              <a:lnSpc>
                <a:spcPct val="107000"/>
              </a:lnSpc>
              <a:spcAft>
                <a:spcPts val="800"/>
              </a:spcAft>
              <a:buFont typeface="Wingdings" panose="05000000000000000000" pitchFamily="2" charset="2"/>
              <a:buChar char="§"/>
            </a:pPr>
            <a:r>
              <a:rPr lang="de-CH" sz="1600" noProof="0" err="1">
                <a:solidFill>
                  <a:schemeClr val="tx1"/>
                </a:solidFill>
                <a:effectLst/>
                <a:latin typeface="Manrope" pitchFamily="2" charset="0"/>
                <a:ea typeface="Manrope"/>
                <a:cs typeface="Times New Roman" panose="02020603050405020304" pitchFamily="18" charset="0"/>
                <a:sym typeface="Wingdings" panose="05000000000000000000" pitchFamily="2" charset="2"/>
              </a:rPr>
              <a:t>Gemeindepräsident:in</a:t>
            </a:r>
            <a:r>
              <a:rPr lang="de-CH" sz="1600" noProof="0">
                <a:solidFill>
                  <a:schemeClr val="tx1"/>
                </a:solidFill>
                <a:effectLst/>
                <a:latin typeface="Manrope" pitchFamily="2" charset="0"/>
                <a:ea typeface="Manrope"/>
                <a:cs typeface="Times New Roman" panose="02020603050405020304" pitchFamily="18" charset="0"/>
                <a:sym typeface="Wingdings" panose="05000000000000000000" pitchFamily="2" charset="2"/>
              </a:rPr>
              <a:t>  Unregelmässigkeiten, welche die Verwaltung der Gemeinde oder die Arbeitsweise des Gemeinderats betreffen</a:t>
            </a:r>
          </a:p>
          <a:p>
            <a:pPr marL="819150" lvl="1" indent="-285750">
              <a:lnSpc>
                <a:spcPct val="107000"/>
              </a:lnSpc>
              <a:spcAft>
                <a:spcPts val="800"/>
              </a:spcAft>
              <a:buFont typeface="Wingdings" panose="05000000000000000000" pitchFamily="2" charset="2"/>
              <a:buChar char="§"/>
            </a:pPr>
            <a:r>
              <a:rPr lang="de-CH" sz="1600" noProof="0" err="1">
                <a:latin typeface="Manrope" pitchFamily="2" charset="0"/>
                <a:ea typeface="Manrope"/>
                <a:cs typeface="Times New Roman" panose="02020603050405020304" pitchFamily="18" charset="0"/>
                <a:sym typeface="Wingdings" panose="05000000000000000000" pitchFamily="2" charset="2"/>
              </a:rPr>
              <a:t>Präsident:in</a:t>
            </a:r>
            <a:r>
              <a:rPr lang="de-CH" sz="1600" noProof="0">
                <a:latin typeface="Manrope" pitchFamily="2" charset="0"/>
                <a:ea typeface="Manrope"/>
                <a:cs typeface="Times New Roman" panose="02020603050405020304" pitchFamily="18" charset="0"/>
                <a:sym typeface="Wingdings" panose="05000000000000000000" pitchFamily="2" charset="2"/>
              </a:rPr>
              <a:t> des Generalrats  Unregelmässigkeiten, welche die Arbeitsweise des Generalrats oder einer seiner Kommissionen betreffen</a:t>
            </a:r>
          </a:p>
          <a:p>
            <a:pPr marL="819150" lvl="1" indent="-285750">
              <a:lnSpc>
                <a:spcPct val="107000"/>
              </a:lnSpc>
              <a:spcAft>
                <a:spcPts val="800"/>
              </a:spcAft>
              <a:buFont typeface="Wingdings" panose="05000000000000000000" pitchFamily="2" charset="2"/>
              <a:buChar char="§"/>
            </a:pPr>
            <a:r>
              <a:rPr lang="de-CH" sz="1600" noProof="0" err="1">
                <a:solidFill>
                  <a:schemeClr val="tx1"/>
                </a:solidFill>
                <a:effectLst/>
                <a:latin typeface="Manrope" pitchFamily="2" charset="0"/>
                <a:ea typeface="Manrope"/>
                <a:cs typeface="Times New Roman" panose="02020603050405020304" pitchFamily="18" charset="0"/>
                <a:sym typeface="Wingdings" panose="05000000000000000000" pitchFamily="2" charset="2"/>
              </a:rPr>
              <a:t>Präsident:in</a:t>
            </a:r>
            <a:r>
              <a:rPr lang="de-CH" sz="1600" noProof="0">
                <a:solidFill>
                  <a:schemeClr val="tx1"/>
                </a:solidFill>
                <a:effectLst/>
                <a:latin typeface="Manrope" pitchFamily="2" charset="0"/>
                <a:ea typeface="Manrope"/>
                <a:cs typeface="Times New Roman" panose="02020603050405020304" pitchFamily="18" charset="0"/>
                <a:sym typeface="Wingdings" panose="05000000000000000000" pitchFamily="2" charset="2"/>
              </a:rPr>
              <a:t> des Vorstands  Unregelmässigkeiten, die einen Gemeindeverband betreffen</a:t>
            </a:r>
          </a:p>
          <a:p>
            <a:pPr marL="361950" indent="-285750">
              <a:lnSpc>
                <a:spcPct val="107000"/>
              </a:lnSpc>
              <a:spcAft>
                <a:spcPts val="800"/>
              </a:spcAft>
              <a:buFont typeface="Wingdings" panose="05000000000000000000" pitchFamily="2" charset="2"/>
              <a:buChar char="q"/>
            </a:pPr>
            <a:r>
              <a:rPr lang="de-CH" sz="1600" noProof="0">
                <a:latin typeface="Manrope" pitchFamily="2" charset="0"/>
                <a:ea typeface="Manrope"/>
                <a:cs typeface="Times New Roman" panose="02020603050405020304" pitchFamily="18" charset="0"/>
              </a:rPr>
              <a:t>Ist die vorgenannte Person unmittelbar die Ursache für die Unregelmässigkeiten, so ist das Organ zuständig, dem sie angehört (</a:t>
            </a:r>
            <a:r>
              <a:rPr lang="de-CH" sz="1600" i="1" noProof="0">
                <a:latin typeface="Manrope" pitchFamily="2" charset="0"/>
                <a:ea typeface="Manrope"/>
                <a:cs typeface="Times New Roman" panose="02020603050405020304" pitchFamily="18" charset="0"/>
              </a:rPr>
              <a:t>nämlich: der Gemeinderat, Generalrat oder Vorstand</a:t>
            </a:r>
            <a:r>
              <a:rPr lang="de-CH" sz="1600" noProof="0">
                <a:latin typeface="Manrope" pitchFamily="2" charset="0"/>
                <a:ea typeface="Manrope"/>
                <a:cs typeface="Times New Roman" panose="02020603050405020304" pitchFamily="18" charset="0"/>
              </a:rPr>
              <a:t>)</a:t>
            </a:r>
          </a:p>
          <a:p>
            <a:pPr>
              <a:lnSpc>
                <a:spcPct val="107000"/>
              </a:lnSpc>
              <a:spcAft>
                <a:spcPts val="800"/>
              </a:spcAft>
            </a:pPr>
            <a:r>
              <a:rPr lang="de-CH" sz="1600" b="0" noProof="0">
                <a:solidFill>
                  <a:schemeClr val="tx1"/>
                </a:solidFill>
                <a:effectLst/>
                <a:latin typeface="Manrope" pitchFamily="2" charset="0"/>
                <a:ea typeface="Manrope"/>
                <a:cs typeface="Times New Roman" panose="02020603050405020304" pitchFamily="18" charset="0"/>
              </a:rPr>
              <a:t> </a:t>
            </a:r>
          </a:p>
        </p:txBody>
      </p:sp>
      <p:pic>
        <p:nvPicPr>
          <p:cNvPr id="5" name="Picture 2" descr="Stiftung Papiliorama – Papiliorama">
            <a:extLst>
              <a:ext uri="{FF2B5EF4-FFF2-40B4-BE49-F238E27FC236}">
                <a16:creationId xmlns:a16="http://schemas.microsoft.com/office/drawing/2014/main" id="{B09DC283-22B7-F55A-E3EC-118FBCA05928}"/>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 coins arrondis 9">
            <a:extLst>
              <a:ext uri="{FF2B5EF4-FFF2-40B4-BE49-F238E27FC236}">
                <a16:creationId xmlns:a16="http://schemas.microsoft.com/office/drawing/2014/main" id="{5F00E492-9D32-FF51-00D6-D4A4D4E58A64}"/>
              </a:ext>
            </a:extLst>
          </p:cNvPr>
          <p:cNvSpPr/>
          <p:nvPr/>
        </p:nvSpPr>
        <p:spPr>
          <a:xfrm>
            <a:off x="4958916" y="1782298"/>
            <a:ext cx="1493587" cy="912663"/>
          </a:xfrm>
          <a:prstGeom prst="roundRect">
            <a:avLst/>
          </a:prstGeom>
          <a:solidFill>
            <a:srgbClr val="ED69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Oberamts-personen</a:t>
            </a:r>
          </a:p>
        </p:txBody>
      </p:sp>
      <p:sp>
        <p:nvSpPr>
          <p:cNvPr id="11" name="Rectangle : coins arrondis 10">
            <a:extLst>
              <a:ext uri="{FF2B5EF4-FFF2-40B4-BE49-F238E27FC236}">
                <a16:creationId xmlns:a16="http://schemas.microsoft.com/office/drawing/2014/main" id="{9EDB4E21-E123-B1F9-5965-CB07ED18C8A4}"/>
              </a:ext>
            </a:extLst>
          </p:cNvPr>
          <p:cNvSpPr/>
          <p:nvPr/>
        </p:nvSpPr>
        <p:spPr>
          <a:xfrm>
            <a:off x="7115645" y="1782298"/>
            <a:ext cx="1493587" cy="912663"/>
          </a:xfrm>
          <a:prstGeom prst="roundRect">
            <a:avLst/>
          </a:prstGeom>
          <a:solidFill>
            <a:srgbClr val="AC82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Amt für Gemeinden</a:t>
            </a:r>
          </a:p>
        </p:txBody>
      </p:sp>
      <p:sp>
        <p:nvSpPr>
          <p:cNvPr id="12" name="Rectangle : coins arrondis 11">
            <a:extLst>
              <a:ext uri="{FF2B5EF4-FFF2-40B4-BE49-F238E27FC236}">
                <a16:creationId xmlns:a16="http://schemas.microsoft.com/office/drawing/2014/main" id="{3CFB3A5A-EA2F-19C2-3E7B-B76CF9999617}"/>
              </a:ext>
            </a:extLst>
          </p:cNvPr>
          <p:cNvSpPr/>
          <p:nvPr/>
        </p:nvSpPr>
        <p:spPr>
          <a:xfrm>
            <a:off x="2802187" y="1782298"/>
            <a:ext cx="1493587" cy="912663"/>
          </a:xfrm>
          <a:prstGeom prst="roundRect">
            <a:avLst/>
          </a:prstGeom>
          <a:solidFill>
            <a:srgbClr val="60BB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ILFD</a:t>
            </a:r>
          </a:p>
        </p:txBody>
      </p:sp>
      <p:sp>
        <p:nvSpPr>
          <p:cNvPr id="13" name="Rectangle : coins arrondis 12">
            <a:extLst>
              <a:ext uri="{FF2B5EF4-FFF2-40B4-BE49-F238E27FC236}">
                <a16:creationId xmlns:a16="http://schemas.microsoft.com/office/drawing/2014/main" id="{F55B8B63-BE1C-E042-DC4A-7FFC68AD8534}"/>
              </a:ext>
            </a:extLst>
          </p:cNvPr>
          <p:cNvSpPr/>
          <p:nvPr/>
        </p:nvSpPr>
        <p:spPr>
          <a:xfrm>
            <a:off x="640013" y="1772903"/>
            <a:ext cx="1493587" cy="912663"/>
          </a:xfrm>
          <a:prstGeom prst="roundRect">
            <a:avLst/>
          </a:prstGeom>
          <a:solidFill>
            <a:srgbClr val="5DB6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Staatsrat</a:t>
            </a:r>
          </a:p>
        </p:txBody>
      </p:sp>
      <p:sp>
        <p:nvSpPr>
          <p:cNvPr id="14" name="Rectangle : coins arrondis 13">
            <a:extLst>
              <a:ext uri="{FF2B5EF4-FFF2-40B4-BE49-F238E27FC236}">
                <a16:creationId xmlns:a16="http://schemas.microsoft.com/office/drawing/2014/main" id="{36FE788B-84BA-808D-384C-A24A53C37DEE}"/>
              </a:ext>
            </a:extLst>
          </p:cNvPr>
          <p:cNvSpPr/>
          <p:nvPr/>
        </p:nvSpPr>
        <p:spPr>
          <a:xfrm>
            <a:off x="9272374" y="1782298"/>
            <a:ext cx="1493587" cy="912663"/>
          </a:xfrm>
          <a:prstGeom prst="roundRect">
            <a:avLst/>
          </a:prstGeom>
          <a:solidFill>
            <a:srgbClr val="FFE5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Andere Behörden</a:t>
            </a:r>
          </a:p>
        </p:txBody>
      </p:sp>
    </p:spTree>
    <p:extLst>
      <p:ext uri="{BB962C8B-B14F-4D97-AF65-F5344CB8AC3E}">
        <p14:creationId xmlns:p14="http://schemas.microsoft.com/office/powerpoint/2010/main" val="3678309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C5113-B68A-C647-256B-3599F5D7018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EC75CFD-563C-5E59-3BB6-27E981CCDED3}"/>
              </a:ext>
            </a:extLst>
          </p:cNvPr>
          <p:cNvSpPr>
            <a:spLocks noGrp="1"/>
          </p:cNvSpPr>
          <p:nvPr>
            <p:ph type="title"/>
          </p:nvPr>
        </p:nvSpPr>
        <p:spPr>
          <a:xfrm>
            <a:off x="429131" y="450097"/>
            <a:ext cx="11227599" cy="767399"/>
          </a:xfrm>
        </p:spPr>
        <p:txBody>
          <a:bodyPr/>
          <a:lstStyle/>
          <a:p>
            <a:pPr>
              <a:tabLst>
                <a:tab pos="361950" algn="l"/>
              </a:tabLst>
            </a:pPr>
            <a:r>
              <a:rPr lang="de-CH" noProof="0"/>
              <a:t>Aufsicht</a:t>
            </a:r>
            <a:br>
              <a:rPr lang="de-CH" noProof="0"/>
            </a:br>
            <a:r>
              <a:rPr lang="de-CH" noProof="0"/>
              <a:t>	</a:t>
            </a:r>
          </a:p>
        </p:txBody>
      </p:sp>
      <p:pic>
        <p:nvPicPr>
          <p:cNvPr id="6" name="Image 5" descr="Une image contenant Police, Graphique, noir, logo&#10;&#10;Description générée automatiquement">
            <a:extLst>
              <a:ext uri="{FF2B5EF4-FFF2-40B4-BE49-F238E27FC236}">
                <a16:creationId xmlns:a16="http://schemas.microsoft.com/office/drawing/2014/main" id="{1127BA30-12D3-E03B-857F-1B71A4B3EEE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FD297C58-B278-064A-C21A-CA9BE52223E9}"/>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de-CH" sz="1800" kern="100" noProof="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74CA0E3-C4B5-A2CF-B51D-DF721A1D8B4A}"/>
              </a:ext>
            </a:extLst>
          </p:cNvPr>
          <p:cNvSpPr txBox="1"/>
          <p:nvPr/>
        </p:nvSpPr>
        <p:spPr>
          <a:xfrm>
            <a:off x="490645" y="1217496"/>
            <a:ext cx="10727251" cy="4654479"/>
          </a:xfrm>
          <a:prstGeom prst="rect">
            <a:avLst/>
          </a:prstGeom>
          <a:noFill/>
        </p:spPr>
        <p:txBody>
          <a:bodyPr wrap="square">
            <a:spAutoFit/>
          </a:bodyPr>
          <a:lstStyle/>
          <a:p>
            <a:pPr>
              <a:lnSpc>
                <a:spcPct val="107000"/>
              </a:lnSpc>
              <a:spcAft>
                <a:spcPts val="800"/>
              </a:spcAft>
            </a:pPr>
            <a:r>
              <a:rPr lang="de-CH" sz="1600" noProof="0">
                <a:effectLst/>
                <a:latin typeface="Manrope" pitchFamily="2" charset="0"/>
                <a:ea typeface="Manrope"/>
                <a:cs typeface="Times New Roman" panose="02020603050405020304" pitchFamily="18" charset="0"/>
              </a:rPr>
              <a:t>Die Gemeinden und die übrigen gemeinderechtlichen Körperschaften stehen </a:t>
            </a:r>
            <a:r>
              <a:rPr lang="de-CH" sz="1600" b="1" noProof="0">
                <a:effectLst/>
                <a:latin typeface="Manrope" pitchFamily="2" charset="0"/>
                <a:ea typeface="Manrope"/>
                <a:cs typeface="Times New Roman" panose="02020603050405020304" pitchFamily="18" charset="0"/>
              </a:rPr>
              <a:t>unter der Oberaufsicht des Staates</a:t>
            </a:r>
            <a:r>
              <a:rPr lang="de-CH" sz="1600" noProof="0">
                <a:effectLst/>
                <a:latin typeface="Manrope" pitchFamily="2" charset="0"/>
                <a:ea typeface="Manrope"/>
                <a:cs typeface="Times New Roman" panose="02020603050405020304" pitchFamily="18" charset="0"/>
              </a:rPr>
              <a:t> (</a:t>
            </a:r>
            <a:r>
              <a:rPr lang="de-CH" sz="1600" noProof="0">
                <a:solidFill>
                  <a:srgbClr val="D0445E"/>
                </a:solidFill>
                <a:effectLst/>
                <a:latin typeface="Manrope" pitchFamily="2" charset="0"/>
                <a:ea typeface="Manrope"/>
                <a:cs typeface="Times New Roman" panose="02020603050405020304" pitchFamily="18" charset="0"/>
              </a:rPr>
              <a:t>Art. 143 GG</a:t>
            </a:r>
            <a:r>
              <a:rPr lang="de-CH" sz="1600" noProof="0">
                <a:effectLst/>
                <a:latin typeface="Manrope" pitchFamily="2" charset="0"/>
                <a:ea typeface="Manrope"/>
                <a:cs typeface="Times New Roman" panose="02020603050405020304" pitchFamily="18" charset="0"/>
              </a:rPr>
              <a:t>).</a:t>
            </a:r>
          </a:p>
          <a:p>
            <a:pPr>
              <a:lnSpc>
                <a:spcPct val="107000"/>
              </a:lnSpc>
              <a:spcAft>
                <a:spcPts val="800"/>
              </a:spcAft>
            </a:pPr>
            <a:endParaRPr lang="de-CH" sz="1600" kern="100" noProof="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de-CH" sz="1600" b="0" kern="100" noProof="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de-CH" sz="1600" kern="100" noProof="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de-CH" sz="1100" b="0" kern="100" noProof="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de-CH" sz="1600" b="1" noProof="0">
                <a:latin typeface="Manrope" pitchFamily="2" charset="0"/>
                <a:ea typeface="Manrope"/>
                <a:cs typeface="Times New Roman" panose="02020603050405020304" pitchFamily="18" charset="0"/>
              </a:rPr>
              <a:t>Massnahmen bei Unregelmässigkeiten (</a:t>
            </a:r>
            <a:r>
              <a:rPr lang="de-CH" sz="1600" b="1" noProof="0">
                <a:solidFill>
                  <a:srgbClr val="D0445E"/>
                </a:solidFill>
                <a:latin typeface="Manrope" pitchFamily="2" charset="0"/>
                <a:ea typeface="Manrope"/>
                <a:cs typeface="Times New Roman" panose="02020603050405020304" pitchFamily="18" charset="0"/>
              </a:rPr>
              <a:t>Art. 150 ff GG</a:t>
            </a:r>
            <a:r>
              <a:rPr lang="de-CH" sz="1600" b="1" noProof="0">
                <a:latin typeface="Manrope" pitchFamily="2" charset="0"/>
                <a:ea typeface="Manrope"/>
                <a:cs typeface="Times New Roman" panose="02020603050405020304" pitchFamily="18" charset="0"/>
              </a:rPr>
              <a:t>) – FORTSETZUNG</a:t>
            </a:r>
          </a:p>
          <a:p>
            <a:pPr>
              <a:lnSpc>
                <a:spcPct val="107000"/>
              </a:lnSpc>
              <a:spcAft>
                <a:spcPts val="800"/>
              </a:spcAft>
            </a:pPr>
            <a:endParaRPr lang="de-CH" sz="1600" b="1" kern="100" noProof="0">
              <a:latin typeface="Manrope" pitchFamily="2" charset="0"/>
              <a:ea typeface="Aptos" panose="020B0004020202020204" pitchFamily="34" charset="0"/>
              <a:cs typeface="Times New Roman" panose="02020603050405020304" pitchFamily="18" charset="0"/>
            </a:endParaRPr>
          </a:p>
          <a:p>
            <a:pPr marL="361950" indent="-285750">
              <a:lnSpc>
                <a:spcPct val="107000"/>
              </a:lnSpc>
              <a:spcAft>
                <a:spcPts val="800"/>
              </a:spcAft>
              <a:buFont typeface="Wingdings" panose="05000000000000000000" pitchFamily="2" charset="2"/>
              <a:buChar char="q"/>
            </a:pPr>
            <a:r>
              <a:rPr lang="de-CH" sz="1600" b="1" noProof="0">
                <a:solidFill>
                  <a:schemeClr val="tx1"/>
                </a:solidFill>
                <a:effectLst/>
                <a:latin typeface="Manrope" pitchFamily="2" charset="0"/>
                <a:ea typeface="Manrope"/>
                <a:cs typeface="Times New Roman" panose="02020603050405020304" pitchFamily="18" charset="0"/>
              </a:rPr>
              <a:t>Eingreifen der Oberamtsperson</a:t>
            </a:r>
          </a:p>
          <a:p>
            <a:pPr marL="628650" lvl="1" indent="-285750">
              <a:lnSpc>
                <a:spcPct val="107000"/>
              </a:lnSpc>
              <a:spcAft>
                <a:spcPts val="800"/>
              </a:spcAft>
              <a:buFont typeface="Wingdings" panose="05000000000000000000" pitchFamily="2" charset="2"/>
              <a:buChar char="§"/>
            </a:pPr>
            <a:r>
              <a:rPr lang="de-CH" sz="1600" noProof="0">
                <a:latin typeface="Manrope" pitchFamily="2" charset="0"/>
                <a:ea typeface="Manrope"/>
                <a:cs typeface="Times New Roman" panose="02020603050405020304" pitchFamily="18" charset="0"/>
              </a:rPr>
              <a:t>Vorabklärungen</a:t>
            </a:r>
          </a:p>
          <a:p>
            <a:pPr marL="628650" lvl="1" indent="-285750">
              <a:lnSpc>
                <a:spcPct val="107000"/>
              </a:lnSpc>
              <a:spcAft>
                <a:spcPts val="800"/>
              </a:spcAft>
              <a:buFont typeface="Wingdings" panose="05000000000000000000" pitchFamily="2" charset="2"/>
              <a:buChar char="§"/>
            </a:pPr>
            <a:r>
              <a:rPr lang="de-CH" sz="1600" noProof="0">
                <a:solidFill>
                  <a:schemeClr val="tx1"/>
                </a:solidFill>
                <a:effectLst/>
                <a:latin typeface="Manrope" pitchFamily="2" charset="0"/>
                <a:ea typeface="Manrope"/>
                <a:cs typeface="Times New Roman" panose="02020603050405020304" pitchFamily="18" charset="0"/>
              </a:rPr>
              <a:t>Administrativuntersuchung</a:t>
            </a:r>
          </a:p>
          <a:p>
            <a:pPr marL="342900" lvl="1">
              <a:lnSpc>
                <a:spcPct val="107000"/>
              </a:lnSpc>
              <a:spcAft>
                <a:spcPts val="800"/>
              </a:spcAft>
            </a:pPr>
            <a:endParaRPr lang="de-CH" sz="1600" kern="100" noProof="0">
              <a:solidFill>
                <a:schemeClr val="tx1"/>
              </a:solidFill>
              <a:effectLst/>
              <a:latin typeface="Manrope" pitchFamily="2" charset="0"/>
              <a:ea typeface="Aptos" panose="020B0004020202020204" pitchFamily="34" charset="0"/>
              <a:cs typeface="Times New Roman" panose="02020603050405020304" pitchFamily="18" charset="0"/>
            </a:endParaRPr>
          </a:p>
          <a:p>
            <a:pPr marL="361950" lvl="1" indent="-285750">
              <a:lnSpc>
                <a:spcPct val="107000"/>
              </a:lnSpc>
              <a:spcAft>
                <a:spcPts val="800"/>
              </a:spcAft>
              <a:buFont typeface="Wingdings" panose="05000000000000000000" pitchFamily="2" charset="2"/>
              <a:buChar char="q"/>
            </a:pPr>
            <a:r>
              <a:rPr lang="de-CH" sz="1600" b="1" noProof="0">
                <a:solidFill>
                  <a:schemeClr val="tx1"/>
                </a:solidFill>
                <a:effectLst/>
                <a:latin typeface="Manrope" pitchFamily="2" charset="0"/>
                <a:ea typeface="Manrope"/>
                <a:cs typeface="Times New Roman" panose="02020603050405020304" pitchFamily="18" charset="0"/>
              </a:rPr>
              <a:t>Massnahmen der Oberamtsperson</a:t>
            </a:r>
          </a:p>
          <a:p>
            <a:pPr>
              <a:lnSpc>
                <a:spcPct val="107000"/>
              </a:lnSpc>
              <a:spcAft>
                <a:spcPts val="800"/>
              </a:spcAft>
            </a:pPr>
            <a:r>
              <a:rPr lang="de-CH" sz="1600" b="0" noProof="0">
                <a:solidFill>
                  <a:schemeClr val="tx1"/>
                </a:solidFill>
                <a:effectLst/>
                <a:latin typeface="Manrope" pitchFamily="2" charset="0"/>
                <a:ea typeface="Manrope"/>
                <a:cs typeface="Times New Roman" panose="02020603050405020304" pitchFamily="18" charset="0"/>
              </a:rPr>
              <a:t> </a:t>
            </a:r>
          </a:p>
        </p:txBody>
      </p:sp>
      <p:pic>
        <p:nvPicPr>
          <p:cNvPr id="5" name="Picture 2" descr="Stiftung Papiliorama – Papiliorama">
            <a:extLst>
              <a:ext uri="{FF2B5EF4-FFF2-40B4-BE49-F238E27FC236}">
                <a16:creationId xmlns:a16="http://schemas.microsoft.com/office/drawing/2014/main" id="{2F459EDE-8ED0-E436-768C-21C3AD7076B9}"/>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 coins arrondis 9">
            <a:extLst>
              <a:ext uri="{FF2B5EF4-FFF2-40B4-BE49-F238E27FC236}">
                <a16:creationId xmlns:a16="http://schemas.microsoft.com/office/drawing/2014/main" id="{D5C1FBF1-3A62-1B0F-5059-71C33555273D}"/>
              </a:ext>
            </a:extLst>
          </p:cNvPr>
          <p:cNvSpPr/>
          <p:nvPr/>
        </p:nvSpPr>
        <p:spPr>
          <a:xfrm>
            <a:off x="4958916" y="1782298"/>
            <a:ext cx="1493587" cy="912663"/>
          </a:xfrm>
          <a:prstGeom prst="roundRect">
            <a:avLst/>
          </a:prstGeom>
          <a:solidFill>
            <a:srgbClr val="ED69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Oberamts-personen</a:t>
            </a:r>
          </a:p>
        </p:txBody>
      </p:sp>
      <p:sp>
        <p:nvSpPr>
          <p:cNvPr id="11" name="Rectangle : coins arrondis 10">
            <a:extLst>
              <a:ext uri="{FF2B5EF4-FFF2-40B4-BE49-F238E27FC236}">
                <a16:creationId xmlns:a16="http://schemas.microsoft.com/office/drawing/2014/main" id="{4953B1FD-ABE3-4860-7FBD-CD2F6146AE24}"/>
              </a:ext>
            </a:extLst>
          </p:cNvPr>
          <p:cNvSpPr/>
          <p:nvPr/>
        </p:nvSpPr>
        <p:spPr>
          <a:xfrm>
            <a:off x="7115645" y="1782298"/>
            <a:ext cx="1493587" cy="912663"/>
          </a:xfrm>
          <a:prstGeom prst="roundRect">
            <a:avLst/>
          </a:prstGeom>
          <a:solidFill>
            <a:srgbClr val="AC82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Amt für Gemeinden</a:t>
            </a:r>
          </a:p>
        </p:txBody>
      </p:sp>
      <p:sp>
        <p:nvSpPr>
          <p:cNvPr id="12" name="Rectangle : coins arrondis 11">
            <a:extLst>
              <a:ext uri="{FF2B5EF4-FFF2-40B4-BE49-F238E27FC236}">
                <a16:creationId xmlns:a16="http://schemas.microsoft.com/office/drawing/2014/main" id="{636A68EF-0DEB-CF6E-9C56-69EB8ED10617}"/>
              </a:ext>
            </a:extLst>
          </p:cNvPr>
          <p:cNvSpPr/>
          <p:nvPr/>
        </p:nvSpPr>
        <p:spPr>
          <a:xfrm>
            <a:off x="2802187" y="1782298"/>
            <a:ext cx="1493587" cy="912663"/>
          </a:xfrm>
          <a:prstGeom prst="roundRect">
            <a:avLst/>
          </a:prstGeom>
          <a:solidFill>
            <a:srgbClr val="60BB9B"/>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e-CH" noProof="0">
                <a:solidFill>
                  <a:schemeClr val="tx1"/>
                </a:solidFill>
                <a:latin typeface="Manrope" pitchFamily="2" charset="0"/>
              </a:rPr>
              <a:t>ILFD</a:t>
            </a:r>
          </a:p>
        </p:txBody>
      </p:sp>
      <p:sp>
        <p:nvSpPr>
          <p:cNvPr id="13" name="Rectangle : coins arrondis 12">
            <a:extLst>
              <a:ext uri="{FF2B5EF4-FFF2-40B4-BE49-F238E27FC236}">
                <a16:creationId xmlns:a16="http://schemas.microsoft.com/office/drawing/2014/main" id="{39151FDB-F3AF-FAAF-77DF-46AB3EAF2B1C}"/>
              </a:ext>
            </a:extLst>
          </p:cNvPr>
          <p:cNvSpPr/>
          <p:nvPr/>
        </p:nvSpPr>
        <p:spPr>
          <a:xfrm>
            <a:off x="640013" y="1772903"/>
            <a:ext cx="1493587" cy="912663"/>
          </a:xfrm>
          <a:prstGeom prst="roundRect">
            <a:avLst/>
          </a:prstGeom>
          <a:solidFill>
            <a:srgbClr val="5DB6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Staatsrat</a:t>
            </a:r>
          </a:p>
        </p:txBody>
      </p:sp>
      <p:sp>
        <p:nvSpPr>
          <p:cNvPr id="14" name="Rectangle : coins arrondis 13">
            <a:extLst>
              <a:ext uri="{FF2B5EF4-FFF2-40B4-BE49-F238E27FC236}">
                <a16:creationId xmlns:a16="http://schemas.microsoft.com/office/drawing/2014/main" id="{6AC8C73C-DE82-6C4D-11C3-C3FE3C7281F9}"/>
              </a:ext>
            </a:extLst>
          </p:cNvPr>
          <p:cNvSpPr/>
          <p:nvPr/>
        </p:nvSpPr>
        <p:spPr>
          <a:xfrm>
            <a:off x="9272374" y="1782298"/>
            <a:ext cx="1493587" cy="912663"/>
          </a:xfrm>
          <a:prstGeom prst="roundRect">
            <a:avLst/>
          </a:prstGeom>
          <a:solidFill>
            <a:srgbClr val="FFE5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noProof="0">
                <a:solidFill>
                  <a:schemeClr val="tx1"/>
                </a:solidFill>
                <a:latin typeface="Manrope" pitchFamily="2" charset="0"/>
              </a:rPr>
              <a:t>Andere Behörden</a:t>
            </a:r>
          </a:p>
        </p:txBody>
      </p:sp>
      <p:sp>
        <p:nvSpPr>
          <p:cNvPr id="7" name="ZoneTexte 6">
            <a:extLst>
              <a:ext uri="{FF2B5EF4-FFF2-40B4-BE49-F238E27FC236}">
                <a16:creationId xmlns:a16="http://schemas.microsoft.com/office/drawing/2014/main" id="{9DDD948A-7D48-23CE-5D72-7F065ACD4CAD}"/>
              </a:ext>
            </a:extLst>
          </p:cNvPr>
          <p:cNvSpPr txBox="1"/>
          <p:nvPr/>
        </p:nvSpPr>
        <p:spPr>
          <a:xfrm>
            <a:off x="5586015" y="3865307"/>
            <a:ext cx="3686359" cy="2246769"/>
          </a:xfrm>
          <a:prstGeom prst="rect">
            <a:avLst/>
          </a:prstGeom>
          <a:noFill/>
          <a:ln w="28575">
            <a:solidFill>
              <a:srgbClr val="ED6964"/>
            </a:solidFill>
          </a:ln>
        </p:spPr>
        <p:txBody>
          <a:bodyPr wrap="square" rtlCol="0">
            <a:spAutoFit/>
          </a:bodyPr>
          <a:lstStyle/>
          <a:p>
            <a:pPr marL="285750" indent="-285750">
              <a:buFont typeface="Wingdings" panose="05000000000000000000" pitchFamily="2" charset="2"/>
              <a:buChar char="§"/>
            </a:pPr>
            <a:r>
              <a:rPr lang="de-CH" sz="1400" noProof="0"/>
              <a:t>Verwarnung</a:t>
            </a:r>
          </a:p>
          <a:p>
            <a:pPr marL="285750" indent="-285750">
              <a:buFont typeface="Wingdings" panose="05000000000000000000" pitchFamily="2" charset="2"/>
              <a:buChar char="§"/>
            </a:pPr>
            <a:r>
              <a:rPr lang="de-CH" sz="1400" noProof="0"/>
              <a:t>Weiterleitung an Staatsanwaltschaft</a:t>
            </a:r>
          </a:p>
          <a:p>
            <a:pPr marL="285750" indent="-285750">
              <a:buFont typeface="Wingdings" panose="05000000000000000000" pitchFamily="2" charset="2"/>
              <a:buChar char="§"/>
            </a:pPr>
            <a:r>
              <a:rPr lang="de-CH" sz="1400" noProof="0"/>
              <a:t>Massnahmen zur Reorganisation des Gemeinderats oder andere Massnahmen zur Wiederherstellung des einwandfreien Ratsbetriebs oder des ordnungsgemässen Funktionierens der Gemeindeverwaltung</a:t>
            </a:r>
          </a:p>
          <a:p>
            <a:pPr marL="285750" indent="-285750">
              <a:buFont typeface="Wingdings" panose="05000000000000000000" pitchFamily="2" charset="2"/>
              <a:buChar char="§"/>
            </a:pPr>
            <a:r>
              <a:rPr lang="de-CH" sz="1400" noProof="0"/>
              <a:t>Weiterleitung der Akten an den Staatsrat (je nach geplanter Massnahme)</a:t>
            </a:r>
          </a:p>
          <a:p>
            <a:pPr marL="285750" indent="-285750">
              <a:buFont typeface="Wingdings" panose="05000000000000000000" pitchFamily="2" charset="2"/>
              <a:buChar char="§"/>
            </a:pPr>
            <a:r>
              <a:rPr lang="de-CH" sz="1400" noProof="0"/>
              <a:t>Festlegen der Kosten für das Eingreifen </a:t>
            </a:r>
          </a:p>
        </p:txBody>
      </p:sp>
      <p:cxnSp>
        <p:nvCxnSpPr>
          <p:cNvPr id="9" name="Connecteur droit avec flèche 8">
            <a:extLst>
              <a:ext uri="{FF2B5EF4-FFF2-40B4-BE49-F238E27FC236}">
                <a16:creationId xmlns:a16="http://schemas.microsoft.com/office/drawing/2014/main" id="{3E4396C5-2B7F-7249-5242-6D107A7E6158}"/>
              </a:ext>
            </a:extLst>
          </p:cNvPr>
          <p:cNvCxnSpPr>
            <a:cxnSpLocks/>
          </p:cNvCxnSpPr>
          <p:nvPr/>
        </p:nvCxnSpPr>
        <p:spPr>
          <a:xfrm flipV="1">
            <a:off x="4006392" y="4745803"/>
            <a:ext cx="1579623" cy="523781"/>
          </a:xfrm>
          <a:prstGeom prst="straightConnector1">
            <a:avLst/>
          </a:prstGeom>
          <a:ln>
            <a:solidFill>
              <a:srgbClr val="ED6964"/>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7241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EAE28-7828-D5F8-CFF1-B3F29444935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F7B18A9D-802E-0211-D4D1-43128C9B63D9}"/>
              </a:ext>
            </a:extLst>
          </p:cNvPr>
          <p:cNvSpPr>
            <a:spLocks noGrp="1"/>
          </p:cNvSpPr>
          <p:nvPr>
            <p:ph type="title"/>
          </p:nvPr>
        </p:nvSpPr>
        <p:spPr>
          <a:xfrm>
            <a:off x="429131" y="450098"/>
            <a:ext cx="11227599" cy="691866"/>
          </a:xfrm>
        </p:spPr>
        <p:txBody>
          <a:bodyPr/>
          <a:lstStyle/>
          <a:p>
            <a:r>
              <a:rPr lang="fr-CH" err="1"/>
              <a:t>Programm</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C68853D6-8E72-A409-C389-22D5974F11D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pic>
        <p:nvPicPr>
          <p:cNvPr id="7" name="Picture 2" descr="Stiftung Papiliorama – Papiliorama">
            <a:extLst>
              <a:ext uri="{FF2B5EF4-FFF2-40B4-BE49-F238E27FC236}">
                <a16:creationId xmlns:a16="http://schemas.microsoft.com/office/drawing/2014/main" id="{9444DA47-4C11-636E-0FE2-2AC5985C7CE8}"/>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texte 4">
            <a:extLst>
              <a:ext uri="{FF2B5EF4-FFF2-40B4-BE49-F238E27FC236}">
                <a16:creationId xmlns:a16="http://schemas.microsoft.com/office/drawing/2014/main" id="{B8AE11C8-5F3C-2820-CB02-E7F1E5C56244}"/>
              </a:ext>
            </a:extLst>
          </p:cNvPr>
          <p:cNvSpPr txBox="1">
            <a:spLocks/>
          </p:cNvSpPr>
          <p:nvPr/>
        </p:nvSpPr>
        <p:spPr>
          <a:xfrm>
            <a:off x="429131" y="1556405"/>
            <a:ext cx="11340082" cy="432007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fr-CH" sz="1800" err="1">
                <a:latin typeface="Manrope" pitchFamily="2" charset="0"/>
              </a:rPr>
              <a:t>Vertretung</a:t>
            </a:r>
            <a:r>
              <a:rPr lang="fr-CH" sz="1800">
                <a:latin typeface="Manrope" pitchFamily="2" charset="0"/>
              </a:rPr>
              <a:t>, </a:t>
            </a:r>
            <a:r>
              <a:rPr lang="fr-CH" sz="1800" err="1">
                <a:latin typeface="Manrope" pitchFamily="2" charset="0"/>
              </a:rPr>
              <a:t>Kommunikation</a:t>
            </a:r>
            <a:r>
              <a:rPr lang="fr-CH" sz="1800">
                <a:latin typeface="Manrope" pitchFamily="2" charset="0"/>
              </a:rPr>
              <a:t> und </a:t>
            </a:r>
            <a:r>
              <a:rPr lang="fr-CH" sz="1800" err="1">
                <a:latin typeface="Manrope" pitchFamily="2" charset="0"/>
              </a:rPr>
              <a:t>Konfliktmanagement</a:t>
            </a:r>
            <a:endParaRPr lang="de-DE" sz="1800">
              <a:latin typeface="Manrope" pitchFamily="2" charset="0"/>
            </a:endParaRPr>
          </a:p>
          <a:p>
            <a:pPr>
              <a:lnSpc>
                <a:spcPct val="120000"/>
              </a:lnSpc>
            </a:pPr>
            <a:r>
              <a:rPr lang="fr-CH" sz="1800">
                <a:latin typeface="Manrope" pitchFamily="2" charset="0"/>
              </a:rPr>
              <a:t>Aufsichtsfunktion und </a:t>
            </a:r>
            <a:r>
              <a:rPr lang="fr-CH" sz="1800" err="1">
                <a:latin typeface="Manrope" pitchFamily="2" charset="0"/>
              </a:rPr>
              <a:t>Austausch</a:t>
            </a:r>
            <a:endParaRPr lang="fr-CH" sz="1800" b="1">
              <a:latin typeface="Manrope" pitchFamily="2" charset="0"/>
            </a:endParaRPr>
          </a:p>
          <a:p>
            <a:pPr>
              <a:lnSpc>
                <a:spcPct val="120000"/>
              </a:lnSpc>
            </a:pPr>
            <a:r>
              <a:rPr lang="fr-CH" sz="1800" b="1" err="1">
                <a:latin typeface="Manrope" pitchFamily="2" charset="0"/>
              </a:rPr>
              <a:t>Governance</a:t>
            </a:r>
            <a:r>
              <a:rPr lang="fr-CH" sz="1800" b="1">
                <a:latin typeface="Manrope" pitchFamily="2" charset="0"/>
              </a:rPr>
              <a:t> und </a:t>
            </a:r>
            <a:r>
              <a:rPr lang="fr-CH" sz="1800" b="1" err="1">
                <a:latin typeface="Manrope" pitchFamily="2" charset="0"/>
              </a:rPr>
              <a:t>Führung</a:t>
            </a:r>
            <a:r>
              <a:rPr lang="fr-CH" sz="1800" b="1">
                <a:latin typeface="Manrope" pitchFamily="2" charset="0"/>
              </a:rPr>
              <a:t> des </a:t>
            </a:r>
            <a:r>
              <a:rPr lang="fr-CH" sz="1800" b="1" err="1">
                <a:latin typeface="Manrope" pitchFamily="2" charset="0"/>
              </a:rPr>
              <a:t>Gemeinderats</a:t>
            </a:r>
            <a:endParaRPr lang="de-DE" sz="1800" b="1">
              <a:latin typeface="Manrope" pitchFamily="2" charset="0"/>
            </a:endParaRPr>
          </a:p>
          <a:p>
            <a:pPr marL="0" indent="0">
              <a:buNone/>
            </a:pPr>
            <a:endParaRPr lang="fr-CH">
              <a:solidFill>
                <a:srgbClr val="666666"/>
              </a:solidFill>
            </a:endParaRPr>
          </a:p>
        </p:txBody>
      </p:sp>
      <p:sp>
        <p:nvSpPr>
          <p:cNvPr id="5" name="Flèche : pentagone 4">
            <a:extLst>
              <a:ext uri="{FF2B5EF4-FFF2-40B4-BE49-F238E27FC236}">
                <a16:creationId xmlns:a16="http://schemas.microsoft.com/office/drawing/2014/main" id="{DF7CD360-C146-BF43-0583-C1AF2AD84C31}"/>
              </a:ext>
            </a:extLst>
          </p:cNvPr>
          <p:cNvSpPr/>
          <p:nvPr/>
        </p:nvSpPr>
        <p:spPr>
          <a:xfrm>
            <a:off x="60331" y="2573931"/>
            <a:ext cx="362456" cy="208514"/>
          </a:xfrm>
          <a:prstGeom prst="homePlate">
            <a:avLst/>
          </a:prstGeom>
          <a:solidFill>
            <a:srgbClr val="8B0000"/>
          </a:solidFill>
          <a:ln>
            <a:solidFill>
              <a:srgbClr val="8B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2549259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72349" y="1086094"/>
            <a:ext cx="10651266" cy="1972848"/>
          </a:xfrm>
          <a:prstGeom prst="rect">
            <a:avLst/>
          </a:prstGeom>
          <a:noFill/>
        </p:spPr>
        <p:txBody>
          <a:bodyPr wrap="square">
            <a:spAutoFit/>
          </a:bodyPr>
          <a:lstStyle/>
          <a:p>
            <a:pPr>
              <a:lnSpc>
                <a:spcPct val="107000"/>
              </a:lnSpc>
              <a:spcAft>
                <a:spcPts val="800"/>
              </a:spcAft>
            </a:pP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Spezifische</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Rolle des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Gemeindeammanns</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 </a:t>
            </a:r>
            <a:r>
              <a:rPr lang="fr-CH" u="sng" kern="100">
                <a:latin typeface="Manrope" pitchFamily="2" charset="0"/>
                <a:ea typeface="Aptos" panose="020B0004020202020204" pitchFamily="34" charset="0"/>
                <a:cs typeface="Times New Roman" panose="02020603050405020304" pitchFamily="18" charset="0"/>
              </a:rPr>
              <a:t>der </a:t>
            </a:r>
            <a:r>
              <a:rPr lang="fr-CH" u="sng" kern="100" err="1">
                <a:latin typeface="Manrope" pitchFamily="2" charset="0"/>
                <a:ea typeface="Aptos" panose="020B0004020202020204" pitchFamily="34" charset="0"/>
                <a:cs typeface="Times New Roman" panose="02020603050405020304" pitchFamily="18" charset="0"/>
              </a:rPr>
              <a:t>Gemeindepräsidentin</a:t>
            </a:r>
            <a:r>
              <a:rPr lang="fr-CH" u="sng" kern="100">
                <a:latin typeface="Manrope" pitchFamily="2" charset="0"/>
                <a:ea typeface="Aptos" panose="020B0004020202020204" pitchFamily="34" charset="0"/>
                <a:cs typeface="Times New Roman" panose="02020603050405020304" pitchFamily="18" charset="0"/>
              </a:rPr>
              <a:t> &amp; </a:t>
            </a:r>
            <a:r>
              <a:rPr lang="fr-CH" u="sng" kern="100" err="1">
                <a:latin typeface="Manrope" pitchFamily="2" charset="0"/>
                <a:ea typeface="Aptos" panose="020B0004020202020204" pitchFamily="34" charset="0"/>
                <a:cs typeface="Times New Roman" panose="02020603050405020304" pitchFamily="18" charset="0"/>
              </a:rPr>
              <a:t>Vize</a:t>
            </a:r>
            <a:r>
              <a:rPr lang="fr-CH" u="sng" kern="100">
                <a:latin typeface="Manrope" pitchFamily="2" charset="0"/>
                <a:ea typeface="Aptos" panose="020B0004020202020204" pitchFamily="34" charset="0"/>
                <a:cs typeface="Times New Roman" panose="02020603050405020304" pitchFamily="18" charset="0"/>
              </a:rPr>
              <a:t>-Ammann &amp;-</a:t>
            </a:r>
            <a:r>
              <a:rPr lang="fr-CH" u="sng" kern="100" err="1">
                <a:latin typeface="Manrope" pitchFamily="2" charset="0"/>
                <a:ea typeface="Aptos" panose="020B0004020202020204" pitchFamily="34" charset="0"/>
                <a:cs typeface="Times New Roman" panose="02020603050405020304" pitchFamily="18" charset="0"/>
              </a:rPr>
              <a:t>Präsident</a:t>
            </a:r>
            <a:r>
              <a:rPr lang="fr-CH" u="sng" kern="100">
                <a:latin typeface="Manrope" pitchFamily="2" charset="0"/>
                <a:ea typeface="Aptos" panose="020B0004020202020204" pitchFamily="34" charset="0"/>
                <a:cs typeface="Times New Roman" panose="02020603050405020304" pitchFamily="18" charset="0"/>
              </a:rPr>
              <a:t>/in</a:t>
            </a:r>
            <a:endParaRPr lang="fr-CH" b="0" u="sng"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fr-CH" sz="1400" b="0" kern="100" err="1">
                <a:solidFill>
                  <a:schemeClr val="tx1"/>
                </a:solidFill>
                <a:effectLst/>
                <a:latin typeface="Manrope" pitchFamily="2" charset="0"/>
                <a:ea typeface="Aptos" panose="020B0004020202020204" pitchFamily="34" charset="0"/>
                <a:cs typeface="Times New Roman" panose="02020603050405020304" pitchFamily="18" charset="0"/>
              </a:rPr>
              <a:t>Französische</a:t>
            </a:r>
            <a:r>
              <a:rPr lang="fr-CH" sz="14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400" b="0" kern="100" err="1">
                <a:solidFill>
                  <a:schemeClr val="tx1"/>
                </a:solidFill>
                <a:effectLst/>
                <a:latin typeface="Manrope" pitchFamily="2" charset="0"/>
                <a:ea typeface="Aptos" panose="020B0004020202020204" pitchFamily="34" charset="0"/>
                <a:cs typeface="Times New Roman" panose="02020603050405020304" pitchFamily="18" charset="0"/>
              </a:rPr>
              <a:t>Bezeichnung</a:t>
            </a:r>
            <a:r>
              <a:rPr lang="fr-CH" sz="14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400" kern="100">
                <a:latin typeface="Manrope" pitchFamily="2" charset="0"/>
                <a:ea typeface="Aptos" panose="020B0004020202020204" pitchFamily="34" charset="0"/>
                <a:cs typeface="Times New Roman" panose="02020603050405020304" pitchFamily="18" charset="0"/>
              </a:rPr>
              <a:t>Syndic» / «Syndique», </a:t>
            </a:r>
            <a:r>
              <a:rPr lang="fr-CH" sz="1400" kern="100" err="1">
                <a:latin typeface="Manrope" pitchFamily="2" charset="0"/>
                <a:ea typeface="Aptos" panose="020B0004020202020204" pitchFamily="34" charset="0"/>
                <a:cs typeface="Times New Roman" panose="02020603050405020304" pitchFamily="18" charset="0"/>
              </a:rPr>
              <a:t>auf</a:t>
            </a:r>
            <a:r>
              <a:rPr lang="fr-CH" sz="1400" kern="100">
                <a:latin typeface="Manrope" pitchFamily="2" charset="0"/>
                <a:ea typeface="Aptos" panose="020B0004020202020204" pitchFamily="34" charset="0"/>
                <a:cs typeface="Times New Roman" panose="02020603050405020304" pitchFamily="18" charset="0"/>
              </a:rPr>
              <a:t> Deutsch: «</a:t>
            </a:r>
            <a:r>
              <a:rPr lang="fr-CH" sz="1400" kern="100" err="1">
                <a:latin typeface="Manrope" pitchFamily="2" charset="0"/>
                <a:ea typeface="Aptos" panose="020B0004020202020204" pitchFamily="34" charset="0"/>
                <a:cs typeface="Times New Roman" panose="02020603050405020304" pitchFamily="18" charset="0"/>
              </a:rPr>
              <a:t>Gemeindeammann</a:t>
            </a:r>
            <a:r>
              <a:rPr lang="fr-CH" sz="1400" kern="100">
                <a:latin typeface="Manrope" pitchFamily="2" charset="0"/>
                <a:ea typeface="Aptos" panose="020B0004020202020204" pitchFamily="34" charset="0"/>
                <a:cs typeface="Times New Roman" panose="02020603050405020304" pitchFamily="18" charset="0"/>
              </a:rPr>
              <a:t>» / «</a:t>
            </a:r>
            <a:r>
              <a:rPr lang="fr-CH" sz="1400" kern="100" err="1">
                <a:latin typeface="Manrope" pitchFamily="2" charset="0"/>
                <a:ea typeface="Aptos" panose="020B0004020202020204" pitchFamily="34" charset="0"/>
                <a:cs typeface="Times New Roman" panose="02020603050405020304" pitchFamily="18" charset="0"/>
              </a:rPr>
              <a:t>Gemeindepräsidentin</a:t>
            </a:r>
            <a:r>
              <a:rPr lang="fr-CH" sz="1400" kern="100">
                <a:latin typeface="Manrope" pitchFamily="2" charset="0"/>
                <a:ea typeface="Aptos" panose="020B0004020202020204" pitchFamily="34" charset="0"/>
                <a:cs typeface="Times New Roman" panose="02020603050405020304" pitchFamily="18" charset="0"/>
              </a:rPr>
              <a:t>»</a:t>
            </a:r>
          </a:p>
          <a:p>
            <a:pPr>
              <a:lnSpc>
                <a:spcPct val="107000"/>
              </a:lnSpc>
              <a:spcAft>
                <a:spcPts val="800"/>
              </a:spcAft>
            </a:pPr>
            <a:r>
              <a:rPr lang="fr-CH" sz="1400" kern="100">
                <a:latin typeface="Manrope" pitchFamily="2" charset="0"/>
                <a:ea typeface="Aptos" panose="020B0004020202020204" pitchFamily="34" charset="0"/>
                <a:cs typeface="Times New Roman" panose="02020603050405020304" pitchFamily="18" charset="0"/>
              </a:rPr>
              <a:t>Die </a:t>
            </a:r>
            <a:r>
              <a:rPr lang="fr-CH" sz="1400" kern="100" err="1">
                <a:latin typeface="Manrope" pitchFamily="2" charset="0"/>
                <a:ea typeface="Aptos" panose="020B0004020202020204" pitchFamily="34" charset="0"/>
                <a:cs typeface="Times New Roman" panose="02020603050405020304" pitchFamily="18" charset="0"/>
              </a:rPr>
              <a:t>Bezeichnung</a:t>
            </a:r>
            <a:r>
              <a:rPr lang="fr-CH" sz="1400" kern="100">
                <a:latin typeface="Manrope" pitchFamily="2" charset="0"/>
                <a:ea typeface="Aptos" panose="020B0004020202020204" pitchFamily="34" charset="0"/>
                <a:cs typeface="Times New Roman" panose="02020603050405020304" pitchFamily="18" charset="0"/>
              </a:rPr>
              <a:t> «Syndic» </a:t>
            </a:r>
            <a:r>
              <a:rPr lang="fr-CH" sz="1400" kern="100" err="1">
                <a:latin typeface="Manrope" pitchFamily="2" charset="0"/>
                <a:ea typeface="Aptos" panose="020B0004020202020204" pitchFamily="34" charset="0"/>
                <a:cs typeface="Times New Roman" panose="02020603050405020304" pitchFamily="18" charset="0"/>
              </a:rPr>
              <a:t>wird</a:t>
            </a:r>
            <a:r>
              <a:rPr lang="fr-CH" sz="1400" kern="100">
                <a:latin typeface="Manrope" pitchFamily="2" charset="0"/>
                <a:ea typeface="Aptos" panose="020B0004020202020204" pitchFamily="34" charset="0"/>
                <a:cs typeface="Times New Roman" panose="02020603050405020304" pitchFamily="18" charset="0"/>
              </a:rPr>
              <a:t> in der Schweiz </a:t>
            </a:r>
            <a:r>
              <a:rPr lang="fr-CH" sz="1400" kern="100" err="1">
                <a:latin typeface="Manrope" pitchFamily="2" charset="0"/>
                <a:ea typeface="Aptos" panose="020B0004020202020204" pitchFamily="34" charset="0"/>
                <a:cs typeface="Times New Roman" panose="02020603050405020304" pitchFamily="18" charset="0"/>
              </a:rPr>
              <a:t>nur</a:t>
            </a:r>
            <a:r>
              <a:rPr lang="fr-CH" sz="1400" kern="100">
                <a:latin typeface="Manrope" pitchFamily="2" charset="0"/>
                <a:ea typeface="Aptos" panose="020B0004020202020204" pitchFamily="34" charset="0"/>
                <a:cs typeface="Times New Roman" panose="02020603050405020304" pitchFamily="18" charset="0"/>
              </a:rPr>
              <a:t> in den </a:t>
            </a:r>
            <a:r>
              <a:rPr lang="fr-CH" sz="1400" kern="100" err="1">
                <a:latin typeface="Manrope" pitchFamily="2" charset="0"/>
                <a:ea typeface="Aptos" panose="020B0004020202020204" pitchFamily="34" charset="0"/>
                <a:cs typeface="Times New Roman" panose="02020603050405020304" pitchFamily="18" charset="0"/>
              </a:rPr>
              <a:t>Kantonen</a:t>
            </a:r>
            <a:r>
              <a:rPr lang="fr-CH" sz="1400" kern="100">
                <a:latin typeface="Manrope" pitchFamily="2" charset="0"/>
                <a:ea typeface="Aptos" panose="020B0004020202020204" pitchFamily="34" charset="0"/>
                <a:cs typeface="Times New Roman" panose="02020603050405020304" pitchFamily="18" charset="0"/>
              </a:rPr>
              <a:t> FR </a:t>
            </a:r>
            <a:r>
              <a:rPr lang="fr-CH" sz="1400" kern="100" err="1">
                <a:latin typeface="Manrope" pitchFamily="2" charset="0"/>
                <a:ea typeface="Aptos" panose="020B0004020202020204" pitchFamily="34" charset="0"/>
                <a:cs typeface="Times New Roman" panose="02020603050405020304" pitchFamily="18" charset="0"/>
              </a:rPr>
              <a:t>und</a:t>
            </a:r>
            <a:r>
              <a:rPr lang="fr-CH" sz="1400" kern="100">
                <a:latin typeface="Manrope" pitchFamily="2" charset="0"/>
                <a:ea typeface="Aptos" panose="020B0004020202020204" pitchFamily="34" charset="0"/>
                <a:cs typeface="Times New Roman" panose="02020603050405020304" pitchFamily="18" charset="0"/>
              </a:rPr>
              <a:t> VD </a:t>
            </a:r>
            <a:r>
              <a:rPr lang="fr-CH" sz="1400" kern="100" err="1">
                <a:latin typeface="Manrope" pitchFamily="2" charset="0"/>
                <a:ea typeface="Aptos" panose="020B0004020202020204" pitchFamily="34" charset="0"/>
                <a:cs typeface="Times New Roman" panose="02020603050405020304" pitchFamily="18" charset="0"/>
              </a:rPr>
              <a:t>verwendet</a:t>
            </a:r>
            <a:r>
              <a:rPr lang="fr-CH" sz="1400" kern="100">
                <a:latin typeface="Manrope" pitchFamily="2" charset="0"/>
                <a:ea typeface="Aptos" panose="020B0004020202020204" pitchFamily="34" charset="0"/>
                <a:cs typeface="Times New Roman" panose="02020603050405020304" pitchFamily="18" charset="0"/>
              </a:rPr>
              <a:t> </a:t>
            </a:r>
            <a:r>
              <a:rPr lang="fr-CH" sz="1400" kern="100" err="1">
                <a:latin typeface="Manrope" pitchFamily="2" charset="0"/>
                <a:ea typeface="Aptos" panose="020B0004020202020204" pitchFamily="34" charset="0"/>
                <a:cs typeface="Times New Roman" panose="02020603050405020304" pitchFamily="18" charset="0"/>
              </a:rPr>
              <a:t>sowie</a:t>
            </a:r>
            <a:r>
              <a:rPr lang="fr-CH" sz="1400" kern="100">
                <a:latin typeface="Manrope" pitchFamily="2" charset="0"/>
                <a:ea typeface="Aptos" panose="020B0004020202020204" pitchFamily="34" charset="0"/>
                <a:cs typeface="Times New Roman" panose="02020603050405020304" pitchFamily="18" charset="0"/>
              </a:rPr>
              <a:t> </a:t>
            </a:r>
            <a:r>
              <a:rPr lang="fr-CH" sz="1400" kern="100" err="1">
                <a:latin typeface="Manrope" pitchFamily="2" charset="0"/>
                <a:ea typeface="Aptos" panose="020B0004020202020204" pitchFamily="34" charset="0"/>
                <a:cs typeface="Times New Roman" panose="02020603050405020304" pitchFamily="18" charset="0"/>
              </a:rPr>
              <a:t>im</a:t>
            </a:r>
            <a:r>
              <a:rPr lang="fr-CH" sz="1400" kern="100">
                <a:latin typeface="Manrope" pitchFamily="2" charset="0"/>
                <a:ea typeface="Aptos" panose="020B0004020202020204" pitchFamily="34" charset="0"/>
                <a:cs typeface="Times New Roman" panose="02020603050405020304" pitchFamily="18" charset="0"/>
              </a:rPr>
              <a:t> Tessin (</a:t>
            </a:r>
            <a:r>
              <a:rPr lang="fr-CH" sz="1400" kern="100" err="1">
                <a:latin typeface="Manrope" pitchFamily="2" charset="0"/>
                <a:ea typeface="Aptos" panose="020B0004020202020204" pitchFamily="34" charset="0"/>
                <a:cs typeface="Times New Roman" panose="02020603050405020304" pitchFamily="18" charset="0"/>
              </a:rPr>
              <a:t>sindaco</a:t>
            </a:r>
            <a:r>
              <a:rPr lang="fr-CH" sz="1400" kern="100">
                <a:latin typeface="Manrope" pitchFamily="2" charset="0"/>
                <a:ea typeface="Aptos" panose="020B0004020202020204" pitchFamily="34" charset="0"/>
                <a:cs typeface="Times New Roman" panose="02020603050405020304" pitchFamily="18" charset="0"/>
              </a:rPr>
              <a:t>). In </a:t>
            </a:r>
            <a:r>
              <a:rPr lang="fr-CH" sz="1400" kern="100" err="1">
                <a:latin typeface="Manrope" pitchFamily="2" charset="0"/>
                <a:ea typeface="Aptos" panose="020B0004020202020204" pitchFamily="34" charset="0"/>
                <a:cs typeface="Times New Roman" panose="02020603050405020304" pitchFamily="18" charset="0"/>
              </a:rPr>
              <a:t>Deutschfreiburg</a:t>
            </a:r>
            <a:r>
              <a:rPr lang="fr-CH" sz="1400" kern="100">
                <a:latin typeface="Manrope" pitchFamily="2" charset="0"/>
                <a:ea typeface="Aptos" panose="020B0004020202020204" pitchFamily="34" charset="0"/>
                <a:cs typeface="Times New Roman" panose="02020603050405020304" pitchFamily="18" charset="0"/>
              </a:rPr>
              <a:t> </a:t>
            </a:r>
            <a:r>
              <a:rPr lang="fr-CH" sz="1400" kern="100" err="1">
                <a:latin typeface="Manrope" pitchFamily="2" charset="0"/>
                <a:ea typeface="Aptos" panose="020B0004020202020204" pitchFamily="34" charset="0"/>
                <a:cs typeface="Times New Roman" panose="02020603050405020304" pitchFamily="18" charset="0"/>
              </a:rPr>
              <a:t>auch</a:t>
            </a:r>
            <a:r>
              <a:rPr lang="fr-CH" sz="1400" kern="100">
                <a:latin typeface="Manrope" pitchFamily="2" charset="0"/>
                <a:ea typeface="Aptos" panose="020B0004020202020204" pitchFamily="34" charset="0"/>
                <a:cs typeface="Times New Roman" panose="02020603050405020304" pitchFamily="18" charset="0"/>
              </a:rPr>
              <a:t> </a:t>
            </a:r>
            <a:r>
              <a:rPr lang="fr-CH" sz="1400" kern="100" err="1">
                <a:latin typeface="Manrope" pitchFamily="2" charset="0"/>
                <a:ea typeface="Aptos" panose="020B0004020202020204" pitchFamily="34" charset="0"/>
                <a:cs typeface="Times New Roman" panose="02020603050405020304" pitchFamily="18" charset="0"/>
              </a:rPr>
              <a:t>im</a:t>
            </a:r>
            <a:r>
              <a:rPr lang="fr-CH" sz="1400" kern="100">
                <a:latin typeface="Manrope" pitchFamily="2" charset="0"/>
                <a:ea typeface="Aptos" panose="020B0004020202020204" pitchFamily="34" charset="0"/>
                <a:cs typeface="Times New Roman" panose="02020603050405020304" pitchFamily="18" charset="0"/>
              </a:rPr>
              <a:t> </a:t>
            </a:r>
            <a:r>
              <a:rPr lang="fr-CH" sz="1400" kern="100" err="1">
                <a:latin typeface="Manrope" pitchFamily="2" charset="0"/>
                <a:ea typeface="Aptos" panose="020B0004020202020204" pitchFamily="34" charset="0"/>
                <a:cs typeface="Times New Roman" panose="02020603050405020304" pitchFamily="18" charset="0"/>
              </a:rPr>
              <a:t>Dialekt</a:t>
            </a:r>
            <a:r>
              <a:rPr lang="fr-CH" sz="1400" kern="100">
                <a:latin typeface="Manrope" pitchFamily="2" charset="0"/>
                <a:ea typeface="Aptos" panose="020B0004020202020204" pitchFamily="34" charset="0"/>
                <a:cs typeface="Times New Roman" panose="02020603050405020304" pitchFamily="18" charset="0"/>
              </a:rPr>
              <a:t>. </a:t>
            </a:r>
          </a:p>
          <a:p>
            <a:pPr>
              <a:lnSpc>
                <a:spcPct val="107000"/>
              </a:lnSpc>
              <a:spcAft>
                <a:spcPts val="800"/>
              </a:spcAft>
            </a:pPr>
            <a:endParaRPr lang="fr-CH" sz="14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a:extLst>
              <a:ext uri="{FF2B5EF4-FFF2-40B4-BE49-F238E27FC236}">
                <a16:creationId xmlns:a16="http://schemas.microsoft.com/office/drawing/2014/main" id="{82A6E977-BCA4-F64D-353C-DC83294B589A}"/>
              </a:ext>
            </a:extLst>
          </p:cNvPr>
          <p:cNvSpPr txBox="1"/>
          <p:nvPr/>
        </p:nvSpPr>
        <p:spPr>
          <a:xfrm>
            <a:off x="768385" y="2493262"/>
            <a:ext cx="7940609" cy="3524619"/>
          </a:xfrm>
          <a:prstGeom prst="rect">
            <a:avLst/>
          </a:prstGeom>
          <a:noFill/>
        </p:spPr>
        <p:txBody>
          <a:bodyPr wrap="square">
            <a:spAutoFit/>
          </a:bodyPr>
          <a:lstStyle/>
          <a:p>
            <a:pPr>
              <a:lnSpc>
                <a:spcPct val="107000"/>
              </a:lnSpc>
              <a:spcAft>
                <a:spcPts val="800"/>
              </a:spcAft>
            </a:pPr>
            <a:r>
              <a:rPr lang="fr-CH" kern="100">
                <a:latin typeface="Manrope" pitchFamily="2" charset="0"/>
                <a:ea typeface="Aptos" panose="020B0004020202020204" pitchFamily="34" charset="0"/>
                <a:cs typeface="Times New Roman" panose="02020603050405020304" pitchFamily="18" charset="0"/>
              </a:rPr>
              <a:t>- </a:t>
            </a:r>
            <a:r>
              <a:rPr lang="fr-CH" sz="1600" kern="100">
                <a:latin typeface="Manrope" pitchFamily="2" charset="0"/>
                <a:ea typeface="Aptos" panose="020B0004020202020204" pitchFamily="34" charset="0"/>
                <a:cs typeface="Times New Roman" panose="02020603050405020304" pitchFamily="18" charset="0"/>
              </a:rPr>
              <a:t>Art. 58 Abs. 2 des </a:t>
            </a:r>
            <a:r>
              <a:rPr lang="fr-CH" sz="1600" kern="100" err="1">
                <a:latin typeface="Manrope" pitchFamily="2" charset="0"/>
                <a:ea typeface="Aptos" panose="020B0004020202020204" pitchFamily="34" charset="0"/>
                <a:cs typeface="Times New Roman" panose="02020603050405020304" pitchFamily="18" charset="0"/>
              </a:rPr>
              <a:t>Gesetzes</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über</a:t>
            </a:r>
            <a:r>
              <a:rPr lang="fr-CH" sz="1600" kern="100">
                <a:latin typeface="Manrope" pitchFamily="2" charset="0"/>
                <a:ea typeface="Aptos" panose="020B0004020202020204" pitchFamily="34" charset="0"/>
                <a:cs typeface="Times New Roman" panose="02020603050405020304" pitchFamily="18" charset="0"/>
              </a:rPr>
              <a:t> die </a:t>
            </a:r>
            <a:r>
              <a:rPr lang="fr-CH" sz="1600" kern="100" err="1">
                <a:latin typeface="Manrope" pitchFamily="2" charset="0"/>
                <a:ea typeface="Aptos" panose="020B0004020202020204" pitchFamily="34" charset="0"/>
                <a:cs typeface="Times New Roman" panose="02020603050405020304" pitchFamily="18" charset="0"/>
              </a:rPr>
              <a:t>Gemeinden</a:t>
            </a:r>
            <a:r>
              <a:rPr lang="fr-CH" sz="1600" kern="100">
                <a:latin typeface="Manrope" pitchFamily="2" charset="0"/>
                <a:ea typeface="Aptos" panose="020B0004020202020204" pitchFamily="34" charset="0"/>
                <a:cs typeface="Times New Roman" panose="02020603050405020304" pitchFamily="18" charset="0"/>
              </a:rPr>
              <a:t> (GG):</a:t>
            </a:r>
          </a:p>
          <a:p>
            <a:pPr marL="342900" indent="-342900">
              <a:lnSpc>
                <a:spcPct val="107000"/>
              </a:lnSpc>
              <a:spcAft>
                <a:spcPts val="800"/>
              </a:spcAft>
              <a:buAutoNum type="alphaLcParenR"/>
            </a:pPr>
            <a:r>
              <a:rPr lang="de-CH" sz="1600"/>
              <a:t>er (der Gemeinderat) wählt für die Dauer von fünf Jahren seinen Präsidenten und seinen Vizepräsidenten. Der Präsident trägt den Titel </a:t>
            </a:r>
            <a:r>
              <a:rPr lang="de-CH" sz="1600">
                <a:highlight>
                  <a:srgbClr val="C0C0C0"/>
                </a:highlight>
              </a:rPr>
              <a:t>Ammann</a:t>
            </a:r>
            <a:r>
              <a:rPr lang="de-CH" sz="1600"/>
              <a:t> und der Vizepräsident den Titel </a:t>
            </a:r>
            <a:r>
              <a:rPr lang="de-CH" sz="1600" err="1">
                <a:highlight>
                  <a:srgbClr val="C0C0C0"/>
                </a:highlight>
              </a:rPr>
              <a:t>Vizeammann</a:t>
            </a:r>
            <a:r>
              <a:rPr lang="de-CH" sz="1600">
                <a:highlight>
                  <a:srgbClr val="C0C0C0"/>
                </a:highlight>
              </a:rPr>
              <a:t>.</a:t>
            </a:r>
            <a:r>
              <a:rPr lang="de-CH" sz="1600"/>
              <a:t> </a:t>
            </a: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fr-CH" sz="1600" kern="100">
                <a:latin typeface="Manrope" pitchFamily="2" charset="0"/>
                <a:ea typeface="Aptos" panose="020B0004020202020204" pitchFamily="34" charset="0"/>
                <a:cs typeface="Times New Roman" panose="02020603050405020304" pitchFamily="18" charset="0"/>
              </a:rPr>
              <a:t>- Art. 70 Abs. 2 des </a:t>
            </a:r>
            <a:r>
              <a:rPr lang="fr-CH" sz="1600" kern="100" err="1">
                <a:latin typeface="Manrope" pitchFamily="2" charset="0"/>
                <a:ea typeface="Aptos" panose="020B0004020202020204" pitchFamily="34" charset="0"/>
                <a:cs typeface="Times New Roman" panose="02020603050405020304" pitchFamily="18" charset="0"/>
              </a:rPr>
              <a:t>neuen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Gesetzes</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über</a:t>
            </a:r>
            <a:r>
              <a:rPr lang="fr-CH" sz="1600" kern="100">
                <a:latin typeface="Manrope" pitchFamily="2" charset="0"/>
                <a:ea typeface="Aptos" panose="020B0004020202020204" pitchFamily="34" charset="0"/>
                <a:cs typeface="Times New Roman" panose="02020603050405020304" pitchFamily="18" charset="0"/>
              </a:rPr>
              <a:t> die </a:t>
            </a:r>
            <a:r>
              <a:rPr lang="fr-CH" sz="1600" kern="100" err="1">
                <a:latin typeface="Manrope" pitchFamily="2" charset="0"/>
                <a:ea typeface="Aptos" panose="020B0004020202020204" pitchFamily="34" charset="0"/>
                <a:cs typeface="Times New Roman" panose="02020603050405020304" pitchFamily="18" charset="0"/>
              </a:rPr>
              <a:t>Gemeinden</a:t>
            </a:r>
            <a:r>
              <a:rPr lang="fr-CH" sz="1600" kern="100">
                <a:latin typeface="Manrope" pitchFamily="2" charset="0"/>
                <a:ea typeface="Aptos" panose="020B0004020202020204" pitchFamily="34" charset="0"/>
                <a:cs typeface="Times New Roman" panose="02020603050405020304" pitchFamily="18" charset="0"/>
              </a:rPr>
              <a:t> (GG):</a:t>
            </a:r>
          </a:p>
          <a:p>
            <a:pPr marL="342900" indent="-342900">
              <a:lnSpc>
                <a:spcPct val="107000"/>
              </a:lnSpc>
              <a:spcAft>
                <a:spcPts val="800"/>
              </a:spcAft>
              <a:buAutoNum type="alphaLcParenR"/>
            </a:pPr>
            <a:r>
              <a:rPr lang="de-CH" sz="1600"/>
              <a:t>er (der Gemeinderat) wählt für die Legislaturperiode die mit dem Präsidium beauftragte Person und die mit dem Vizepräsidium beauftragte Person. Erstere trägt den Titel </a:t>
            </a:r>
            <a:r>
              <a:rPr lang="de-CH" sz="1600">
                <a:highlight>
                  <a:srgbClr val="C0C0C0"/>
                </a:highlight>
              </a:rPr>
              <a:t>Gemeindepräsidentin oder Gemeindepräsident</a:t>
            </a:r>
            <a:r>
              <a:rPr lang="de-CH" sz="1600"/>
              <a:t> und letztere den Titel </a:t>
            </a:r>
            <a:r>
              <a:rPr lang="de-CH" sz="1600">
                <a:highlight>
                  <a:srgbClr val="C0C0C0"/>
                </a:highlight>
              </a:rPr>
              <a:t>Vizepräsidentin oder Vizepräsident</a:t>
            </a:r>
            <a:r>
              <a:rPr lang="de-CH" sz="1600"/>
              <a:t> der Gemeinde. </a:t>
            </a: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6131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72349" y="1086094"/>
            <a:ext cx="8966455" cy="2383794"/>
          </a:xfrm>
          <a:prstGeom prst="rect">
            <a:avLst/>
          </a:prstGeom>
          <a:noFill/>
        </p:spPr>
        <p:txBody>
          <a:bodyPr wrap="square">
            <a:spAutoFit/>
          </a:bodyPr>
          <a:lstStyle/>
          <a:p>
            <a:pPr>
              <a:lnSpc>
                <a:spcPct val="107000"/>
              </a:lnSpc>
              <a:spcAft>
                <a:spcPts val="800"/>
              </a:spcAft>
            </a:pP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Spezifische</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Rolle des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Gemeindeammanns</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 </a:t>
            </a:r>
            <a:r>
              <a:rPr lang="fr-CH" u="sng" kern="100">
                <a:latin typeface="Manrope" pitchFamily="2" charset="0"/>
                <a:ea typeface="Aptos" panose="020B0004020202020204" pitchFamily="34" charset="0"/>
                <a:cs typeface="Times New Roman" panose="02020603050405020304" pitchFamily="18" charset="0"/>
              </a:rPr>
              <a:t>der </a:t>
            </a:r>
            <a:r>
              <a:rPr lang="fr-CH" u="sng" kern="100" err="1">
                <a:latin typeface="Manrope" pitchFamily="2" charset="0"/>
                <a:ea typeface="Aptos" panose="020B0004020202020204" pitchFamily="34" charset="0"/>
                <a:cs typeface="Times New Roman" panose="02020603050405020304" pitchFamily="18" charset="0"/>
              </a:rPr>
              <a:t>Gemeindepräsidentin</a:t>
            </a:r>
            <a:r>
              <a:rPr lang="fr-CH" u="sng" kern="100">
                <a:latin typeface="Manrope" pitchFamily="2" charset="0"/>
                <a:ea typeface="Aptos" panose="020B0004020202020204" pitchFamily="34" charset="0"/>
                <a:cs typeface="Times New Roman" panose="02020603050405020304" pitchFamily="18" charset="0"/>
              </a:rPr>
              <a:t> &amp; </a:t>
            </a:r>
            <a:r>
              <a:rPr lang="fr-CH" u="sng" kern="100" err="1">
                <a:latin typeface="Manrope" pitchFamily="2" charset="0"/>
                <a:ea typeface="Aptos" panose="020B0004020202020204" pitchFamily="34" charset="0"/>
                <a:cs typeface="Times New Roman" panose="02020603050405020304" pitchFamily="18" charset="0"/>
              </a:rPr>
              <a:t>Vize</a:t>
            </a:r>
            <a:r>
              <a:rPr lang="fr-CH" u="sng" kern="100">
                <a:latin typeface="Manrope" pitchFamily="2" charset="0"/>
                <a:ea typeface="Aptos" panose="020B0004020202020204" pitchFamily="34" charset="0"/>
                <a:cs typeface="Times New Roman" panose="02020603050405020304" pitchFamily="18" charset="0"/>
              </a:rPr>
              <a:t>-Ammann &amp;-</a:t>
            </a:r>
            <a:r>
              <a:rPr lang="fr-CH" u="sng" kern="100" err="1">
                <a:latin typeface="Manrope" pitchFamily="2" charset="0"/>
                <a:ea typeface="Aptos" panose="020B0004020202020204" pitchFamily="34" charset="0"/>
                <a:cs typeface="Times New Roman" panose="02020603050405020304" pitchFamily="18" charset="0"/>
              </a:rPr>
              <a:t>Präsident</a:t>
            </a:r>
            <a:r>
              <a:rPr lang="fr-CH" u="sng" kern="100">
                <a:latin typeface="Manrope" pitchFamily="2" charset="0"/>
                <a:ea typeface="Aptos" panose="020B0004020202020204" pitchFamily="34" charset="0"/>
                <a:cs typeface="Times New Roman" panose="02020603050405020304" pitchFamily="18" charset="0"/>
              </a:rPr>
              <a:t>/in</a:t>
            </a:r>
            <a:endParaRPr lang="fr-CH" b="0" u="sng" kern="100">
              <a:solidFill>
                <a:schemeClr val="tx1"/>
              </a:solidFill>
              <a:effectLst/>
              <a:latin typeface="Manrope" pitchFamily="2" charset="0"/>
              <a:ea typeface="Aptos" panose="020B0004020202020204" pitchFamily="34" charset="0"/>
              <a:cs typeface="Times New Roman" panose="02020603050405020304" pitchFamily="18" charset="0"/>
            </a:endParaRPr>
          </a:p>
          <a:p>
            <a:endParaRPr lang="de-CH" sz="1600"/>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olitique: les «Matin» de Daniel Brélaz">
            <a:extLst>
              <a:ext uri="{FF2B5EF4-FFF2-40B4-BE49-F238E27FC236}">
                <a16:creationId xmlns:a16="http://schemas.microsoft.com/office/drawing/2014/main" id="{4758A296-537E-716E-A0B9-F9264A17C2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8795" y="1846304"/>
            <a:ext cx="2302369" cy="3069826"/>
          </a:xfrm>
          <a:prstGeom prst="rect">
            <a:avLst/>
          </a:prstGeom>
          <a:noFill/>
          <a:extLst>
            <a:ext uri="{909E8E84-426E-40DD-AFC4-6F175D3DCCD1}">
              <a14:hiddenFill xmlns:a14="http://schemas.microsoft.com/office/drawing/2010/main">
                <a:solidFill>
                  <a:srgbClr val="FFFFFF"/>
                </a:solidFill>
              </a14:hiddenFill>
            </a:ext>
          </a:extLst>
        </p:spPr>
      </p:pic>
      <p:pic>
        <p:nvPicPr>
          <p:cNvPr id="10" name="Grafik 9">
            <a:extLst>
              <a:ext uri="{FF2B5EF4-FFF2-40B4-BE49-F238E27FC236}">
                <a16:creationId xmlns:a16="http://schemas.microsoft.com/office/drawing/2014/main" id="{F9260CA0-E1B6-FBB2-585D-C89CE2C781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1404" y="1733621"/>
            <a:ext cx="5126406" cy="2879808"/>
          </a:xfrm>
          <a:prstGeom prst="rect">
            <a:avLst/>
          </a:prstGeom>
        </p:spPr>
      </p:pic>
      <p:pic>
        <p:nvPicPr>
          <p:cNvPr id="12" name="Grafik 11">
            <a:extLst>
              <a:ext uri="{FF2B5EF4-FFF2-40B4-BE49-F238E27FC236}">
                <a16:creationId xmlns:a16="http://schemas.microsoft.com/office/drawing/2014/main" id="{73476AA1-EAA3-E4DC-E55D-E67635155F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55150" y="2615818"/>
            <a:ext cx="4710052" cy="3995221"/>
          </a:xfrm>
          <a:prstGeom prst="rect">
            <a:avLst/>
          </a:prstGeom>
        </p:spPr>
      </p:pic>
    </p:spTree>
    <p:extLst>
      <p:ext uri="{BB962C8B-B14F-4D97-AF65-F5344CB8AC3E}">
        <p14:creationId xmlns:p14="http://schemas.microsoft.com/office/powerpoint/2010/main" val="3677801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72349" y="1086094"/>
            <a:ext cx="8966455" cy="2383794"/>
          </a:xfrm>
          <a:prstGeom prst="rect">
            <a:avLst/>
          </a:prstGeom>
          <a:noFill/>
        </p:spPr>
        <p:txBody>
          <a:bodyPr wrap="square">
            <a:spAutoFit/>
          </a:bodyPr>
          <a:lstStyle/>
          <a:p>
            <a:pPr>
              <a:lnSpc>
                <a:spcPct val="107000"/>
              </a:lnSpc>
              <a:spcAft>
                <a:spcPts val="800"/>
              </a:spcAft>
            </a:pP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Spezifische</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Rolle des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Gemeindeammanns</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 </a:t>
            </a:r>
            <a:r>
              <a:rPr lang="fr-CH" u="sng" kern="100">
                <a:latin typeface="Manrope" pitchFamily="2" charset="0"/>
                <a:ea typeface="Aptos" panose="020B0004020202020204" pitchFamily="34" charset="0"/>
                <a:cs typeface="Times New Roman" panose="02020603050405020304" pitchFamily="18" charset="0"/>
              </a:rPr>
              <a:t>der </a:t>
            </a:r>
            <a:r>
              <a:rPr lang="fr-CH" u="sng" kern="100" err="1">
                <a:latin typeface="Manrope" pitchFamily="2" charset="0"/>
                <a:ea typeface="Aptos" panose="020B0004020202020204" pitchFamily="34" charset="0"/>
                <a:cs typeface="Times New Roman" panose="02020603050405020304" pitchFamily="18" charset="0"/>
              </a:rPr>
              <a:t>Gemeindepräsidentin</a:t>
            </a:r>
            <a:r>
              <a:rPr lang="fr-CH" u="sng" kern="100">
                <a:latin typeface="Manrope" pitchFamily="2" charset="0"/>
                <a:ea typeface="Aptos" panose="020B0004020202020204" pitchFamily="34" charset="0"/>
                <a:cs typeface="Times New Roman" panose="02020603050405020304" pitchFamily="18" charset="0"/>
              </a:rPr>
              <a:t> &amp; </a:t>
            </a:r>
            <a:r>
              <a:rPr lang="fr-CH" u="sng" kern="100" err="1">
                <a:latin typeface="Manrope" pitchFamily="2" charset="0"/>
                <a:ea typeface="Aptos" panose="020B0004020202020204" pitchFamily="34" charset="0"/>
                <a:cs typeface="Times New Roman" panose="02020603050405020304" pitchFamily="18" charset="0"/>
              </a:rPr>
              <a:t>Vize</a:t>
            </a:r>
            <a:r>
              <a:rPr lang="fr-CH" u="sng" kern="100">
                <a:latin typeface="Manrope" pitchFamily="2" charset="0"/>
                <a:ea typeface="Aptos" panose="020B0004020202020204" pitchFamily="34" charset="0"/>
                <a:cs typeface="Times New Roman" panose="02020603050405020304" pitchFamily="18" charset="0"/>
              </a:rPr>
              <a:t>-Ammann &amp;-</a:t>
            </a:r>
            <a:r>
              <a:rPr lang="fr-CH" u="sng" kern="100" err="1">
                <a:latin typeface="Manrope" pitchFamily="2" charset="0"/>
                <a:ea typeface="Aptos" panose="020B0004020202020204" pitchFamily="34" charset="0"/>
                <a:cs typeface="Times New Roman" panose="02020603050405020304" pitchFamily="18" charset="0"/>
              </a:rPr>
              <a:t>Präsident</a:t>
            </a:r>
            <a:r>
              <a:rPr lang="fr-CH" u="sng" kern="100">
                <a:latin typeface="Manrope" pitchFamily="2" charset="0"/>
                <a:ea typeface="Aptos" panose="020B0004020202020204" pitchFamily="34" charset="0"/>
                <a:cs typeface="Times New Roman" panose="02020603050405020304" pitchFamily="18" charset="0"/>
              </a:rPr>
              <a:t>/in</a:t>
            </a:r>
            <a:endParaRPr lang="fr-CH" b="0" u="sng" kern="100">
              <a:solidFill>
                <a:schemeClr val="tx1"/>
              </a:solidFill>
              <a:effectLst/>
              <a:latin typeface="Manrope" pitchFamily="2" charset="0"/>
              <a:ea typeface="Aptos" panose="020B0004020202020204" pitchFamily="34" charset="0"/>
              <a:cs typeface="Times New Roman" panose="02020603050405020304" pitchFamily="18" charset="0"/>
            </a:endParaRPr>
          </a:p>
          <a:p>
            <a:endParaRPr lang="de-CH" sz="1600"/>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rans Montana: Nicolas Féraud gegen den Rest der Welt">
            <a:extLst>
              <a:ext uri="{FF2B5EF4-FFF2-40B4-BE49-F238E27FC236}">
                <a16:creationId xmlns:a16="http://schemas.microsoft.com/office/drawing/2014/main" id="{69DF118D-1490-2500-00FB-5E8FD1C940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1483" y="2109899"/>
            <a:ext cx="3748083" cy="24998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ilan de la cyberattaque à Rolle – «Cette polémique n'avait pas lieu d'être»">
            <a:extLst>
              <a:ext uri="{FF2B5EF4-FFF2-40B4-BE49-F238E27FC236}">
                <a16:creationId xmlns:a16="http://schemas.microsoft.com/office/drawing/2014/main" id="{F5EE2711-C22A-22E8-C89D-C49CAD2434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3272" y="1815979"/>
            <a:ext cx="4191993" cy="27938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La gravité de la cyberattaque de la commune de Rolle sous-estimée par les  autorités | RTS">
            <a:extLst>
              <a:ext uri="{FF2B5EF4-FFF2-40B4-BE49-F238E27FC236}">
                <a16:creationId xmlns:a16="http://schemas.microsoft.com/office/drawing/2014/main" id="{BA02C7EC-4B78-5373-EF60-2294CFC58A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69114" y="4141461"/>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595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72349" y="1086094"/>
            <a:ext cx="10541162" cy="4180312"/>
          </a:xfrm>
          <a:prstGeom prst="rect">
            <a:avLst/>
          </a:prstGeom>
          <a:noFill/>
        </p:spPr>
        <p:txBody>
          <a:bodyPr wrap="square">
            <a:spAutoFit/>
          </a:bodyPr>
          <a:lstStyle/>
          <a:p>
            <a:pPr>
              <a:lnSpc>
                <a:spcPct val="107000"/>
              </a:lnSpc>
              <a:spcAft>
                <a:spcPts val="800"/>
              </a:spcAft>
            </a:pP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Spezifische</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Rolle des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Gemeindeammanns</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 </a:t>
            </a:r>
            <a:r>
              <a:rPr lang="fr-CH" u="sng" kern="100">
                <a:latin typeface="Manrope" pitchFamily="2" charset="0"/>
                <a:ea typeface="Aptos" panose="020B0004020202020204" pitchFamily="34" charset="0"/>
                <a:cs typeface="Times New Roman" panose="02020603050405020304" pitchFamily="18" charset="0"/>
              </a:rPr>
              <a:t>der </a:t>
            </a:r>
            <a:r>
              <a:rPr lang="fr-CH" u="sng" kern="100" err="1">
                <a:latin typeface="Manrope" pitchFamily="2" charset="0"/>
                <a:ea typeface="Aptos" panose="020B0004020202020204" pitchFamily="34" charset="0"/>
                <a:cs typeface="Times New Roman" panose="02020603050405020304" pitchFamily="18" charset="0"/>
              </a:rPr>
              <a:t>Gemeindepräsidentin</a:t>
            </a:r>
            <a:r>
              <a:rPr lang="fr-CH" u="sng" kern="100">
                <a:latin typeface="Manrope" pitchFamily="2" charset="0"/>
                <a:ea typeface="Aptos" panose="020B0004020202020204" pitchFamily="34" charset="0"/>
                <a:cs typeface="Times New Roman" panose="02020603050405020304" pitchFamily="18" charset="0"/>
              </a:rPr>
              <a:t> &amp; </a:t>
            </a:r>
            <a:r>
              <a:rPr lang="fr-CH" u="sng" kern="100" err="1">
                <a:latin typeface="Manrope" pitchFamily="2" charset="0"/>
                <a:ea typeface="Aptos" panose="020B0004020202020204" pitchFamily="34" charset="0"/>
                <a:cs typeface="Times New Roman" panose="02020603050405020304" pitchFamily="18" charset="0"/>
              </a:rPr>
              <a:t>Vize</a:t>
            </a:r>
            <a:r>
              <a:rPr lang="fr-CH" u="sng" kern="100">
                <a:latin typeface="Manrope" pitchFamily="2" charset="0"/>
                <a:ea typeface="Aptos" panose="020B0004020202020204" pitchFamily="34" charset="0"/>
                <a:cs typeface="Times New Roman" panose="02020603050405020304" pitchFamily="18" charset="0"/>
              </a:rPr>
              <a:t>-Ammann &amp;-</a:t>
            </a:r>
            <a:r>
              <a:rPr lang="fr-CH" u="sng" kern="100" err="1">
                <a:latin typeface="Manrope" pitchFamily="2" charset="0"/>
                <a:ea typeface="Aptos" panose="020B0004020202020204" pitchFamily="34" charset="0"/>
                <a:cs typeface="Times New Roman" panose="02020603050405020304" pitchFamily="18" charset="0"/>
              </a:rPr>
              <a:t>Präsident</a:t>
            </a:r>
            <a:r>
              <a:rPr lang="fr-CH" u="sng" kern="100">
                <a:latin typeface="Manrope" pitchFamily="2" charset="0"/>
                <a:ea typeface="Aptos" panose="020B0004020202020204" pitchFamily="34" charset="0"/>
                <a:cs typeface="Times New Roman" panose="02020603050405020304" pitchFamily="18" charset="0"/>
              </a:rPr>
              <a:t>/in</a:t>
            </a:r>
            <a:endParaRPr lang="de-CH" sz="1600"/>
          </a:p>
          <a:p>
            <a:r>
              <a:rPr lang="de-CH" sz="1600"/>
              <a:t>Art. 61a </a:t>
            </a:r>
            <a:r>
              <a:rPr lang="de-CH" sz="1600" err="1"/>
              <a:t>LCo</a:t>
            </a:r>
            <a:r>
              <a:rPr lang="de-CH" sz="1600"/>
              <a:t> : Ammann</a:t>
            </a:r>
          </a:p>
          <a:p>
            <a:endParaRPr lang="de-CH" sz="1600"/>
          </a:p>
          <a:p>
            <a:pPr>
              <a:lnSpc>
                <a:spcPct val="150000"/>
              </a:lnSpc>
            </a:pPr>
            <a:r>
              <a:rPr lang="de-CH" sz="1600"/>
              <a:t>	</a:t>
            </a:r>
            <a:r>
              <a:rPr lang="de-CH" sz="1200"/>
              <a:t>1</a:t>
            </a:r>
            <a:r>
              <a:rPr lang="de-CH" sz="1600"/>
              <a:t> Der Ammann leitet die Gemeinderatssitzungen. </a:t>
            </a:r>
          </a:p>
          <a:p>
            <a:pPr>
              <a:lnSpc>
                <a:spcPct val="150000"/>
              </a:lnSpc>
            </a:pPr>
            <a:r>
              <a:rPr lang="de-CH" sz="1600"/>
              <a:t>	</a:t>
            </a:r>
            <a:r>
              <a:rPr lang="de-CH" sz="1200"/>
              <a:t>2</a:t>
            </a:r>
            <a:r>
              <a:rPr lang="de-CH" sz="1600"/>
              <a:t> Er sorgt für den einwandfreien Ratsbetrieb und das gute Funktionieren der Gemeindeverwaltung. </a:t>
            </a:r>
          </a:p>
          <a:p>
            <a:pPr>
              <a:lnSpc>
                <a:spcPct val="150000"/>
              </a:lnSpc>
            </a:pPr>
            <a:r>
              <a:rPr lang="de-CH" sz="1600"/>
              <a:t>	</a:t>
            </a:r>
            <a:r>
              <a:rPr lang="de-CH" sz="1200"/>
              <a:t>3</a:t>
            </a:r>
            <a:r>
              <a:rPr lang="de-CH" sz="1600"/>
              <a:t> Bei Unregelmässigkeiten </a:t>
            </a:r>
            <a:r>
              <a:rPr lang="de-CH" sz="1600" err="1"/>
              <a:t>ergrieft</a:t>
            </a:r>
            <a:r>
              <a:rPr lang="de-CH" sz="1600"/>
              <a:t> er die nötigen Massnahmen (Art. 150 und 150a). </a:t>
            </a:r>
          </a:p>
          <a:p>
            <a:pPr>
              <a:lnSpc>
                <a:spcPct val="150000"/>
              </a:lnSpc>
            </a:pPr>
            <a:r>
              <a:rPr lang="de-CH" sz="1600"/>
              <a:t>	</a:t>
            </a:r>
            <a:r>
              <a:rPr lang="de-CH" sz="1200"/>
              <a:t>4</a:t>
            </a:r>
            <a:r>
              <a:rPr lang="de-CH" sz="1600"/>
              <a:t> Wenn er abwesend ist oder in den Ausstand tritt, wird er durch den </a:t>
            </a:r>
            <a:r>
              <a:rPr lang="de-CH" sz="1600" err="1"/>
              <a:t>Vizeammann</a:t>
            </a:r>
            <a:r>
              <a:rPr lang="de-CH" sz="1600"/>
              <a:t> oder gegebenenfalls 	durch ein anderes vom Gemeinderat bezeichnetes Ratsmitglied vertreten. </a:t>
            </a: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679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72349" y="1086094"/>
            <a:ext cx="10541162" cy="2456763"/>
          </a:xfrm>
          <a:prstGeom prst="rect">
            <a:avLst/>
          </a:prstGeom>
          <a:noFill/>
        </p:spPr>
        <p:txBody>
          <a:bodyPr wrap="square">
            <a:spAutoFit/>
          </a:bodyPr>
          <a:lstStyle/>
          <a:p>
            <a:pPr>
              <a:lnSpc>
                <a:spcPct val="107000"/>
              </a:lnSpc>
              <a:spcAft>
                <a:spcPts val="800"/>
              </a:spcAft>
            </a:pP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Führung</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und</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Koordinierung</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des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Gemeinderates</a:t>
            </a:r>
            <a:endParaRPr lang="fr-CH" b="0" u="sng" kern="100">
              <a:solidFill>
                <a:schemeClr val="tx1"/>
              </a:solidFill>
              <a:effectLst/>
              <a:latin typeface="Manrope" pitchFamily="2" charset="0"/>
              <a:ea typeface="Aptos" panose="020B0004020202020204" pitchFamily="34" charset="0"/>
              <a:cs typeface="Times New Roman" panose="02020603050405020304" pitchFamily="18" charset="0"/>
            </a:endParaRPr>
          </a:p>
          <a:p>
            <a:endParaRPr lang="de-CH" sz="1600"/>
          </a:p>
          <a:p>
            <a:pPr>
              <a:lnSpc>
                <a:spcPct val="150000"/>
              </a:lnSpc>
            </a:pPr>
            <a:r>
              <a:rPr lang="de-CH" sz="1600"/>
              <a:t>	</a:t>
            </a: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pic>
        <p:nvPicPr>
          <p:cNvPr id="9225" name="Picture 9" descr="Gemeinderat — Gemeinde Hünenberg">
            <a:extLst>
              <a:ext uri="{FF2B5EF4-FFF2-40B4-BE49-F238E27FC236}">
                <a16:creationId xmlns:a16="http://schemas.microsoft.com/office/drawing/2014/main" id="{E2FC501D-860F-E893-13B3-87EB99B03B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420" y="1463290"/>
            <a:ext cx="3043984" cy="4567561"/>
          </a:xfrm>
          <a:prstGeom prst="rect">
            <a:avLst/>
          </a:prstGeom>
          <a:noFill/>
          <a:extLst>
            <a:ext uri="{909E8E84-426E-40DD-AFC4-6F175D3DCCD1}">
              <a14:hiddenFill xmlns:a14="http://schemas.microsoft.com/office/drawing/2010/main">
                <a:solidFill>
                  <a:srgbClr val="FFFFFF"/>
                </a:solidFill>
              </a14:hiddenFill>
            </a:ext>
          </a:extLst>
        </p:spPr>
      </p:pic>
      <p:pic>
        <p:nvPicPr>
          <p:cNvPr id="9229" name="Picture 13" descr="Gemeinderat – Gemeinde Waldstatt">
            <a:extLst>
              <a:ext uri="{FF2B5EF4-FFF2-40B4-BE49-F238E27FC236}">
                <a16:creationId xmlns:a16="http://schemas.microsoft.com/office/drawing/2014/main" id="{F620380A-545A-2D83-A3E1-4C9D329B36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19730" y="675861"/>
            <a:ext cx="5416989" cy="3605206"/>
          </a:xfrm>
          <a:prstGeom prst="rect">
            <a:avLst/>
          </a:prstGeom>
          <a:noFill/>
          <a:extLst>
            <a:ext uri="{909E8E84-426E-40DD-AFC4-6F175D3DCCD1}">
              <a14:hiddenFill xmlns:a14="http://schemas.microsoft.com/office/drawing/2010/main">
                <a:solidFill>
                  <a:srgbClr val="FFFFFF"/>
                </a:solidFill>
              </a14:hiddenFill>
            </a:ext>
          </a:extLst>
        </p:spPr>
      </p:pic>
      <p:pic>
        <p:nvPicPr>
          <p:cNvPr id="9233" name="Picture 17" descr="Wahlen Biel: Rotgrün verteidigt Mehrheit im Gemeinderat">
            <a:extLst>
              <a:ext uri="{FF2B5EF4-FFF2-40B4-BE49-F238E27FC236}">
                <a16:creationId xmlns:a16="http://schemas.microsoft.com/office/drawing/2014/main" id="{32FCBB24-67E4-C256-1C79-64310486AF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6365" y="2794643"/>
            <a:ext cx="5530788" cy="3686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9442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72349" y="1086094"/>
            <a:ext cx="10541162" cy="5647828"/>
          </a:xfrm>
          <a:prstGeom prst="rect">
            <a:avLst/>
          </a:prstGeom>
          <a:noFill/>
        </p:spPr>
        <p:txBody>
          <a:bodyPr wrap="square">
            <a:spAutoFit/>
          </a:bodyPr>
          <a:lstStyle/>
          <a:p>
            <a:pPr>
              <a:lnSpc>
                <a:spcPct val="107000"/>
              </a:lnSpc>
              <a:spcAft>
                <a:spcPts val="800"/>
              </a:spcAft>
            </a:pP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Sitzungsleitung</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Entscheidfindung</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und</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Schlichtung</a:t>
            </a:r>
            <a:endParaRPr lang="fr-CH" b="0" u="sng"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fr-CH" sz="1600" kern="100" err="1">
                <a:latin typeface="Manrope" pitchFamily="2" charset="0"/>
                <a:ea typeface="Aptos" panose="020B0004020202020204" pitchFamily="34" charset="0"/>
                <a:cs typeface="Times New Roman" panose="02020603050405020304" pitchFamily="18" charset="0"/>
              </a:rPr>
              <a:t>Sitzungsleitung</a:t>
            </a:r>
            <a:r>
              <a:rPr lang="fr-CH" sz="1600" kern="100">
                <a:latin typeface="Manrope" pitchFamily="2" charset="0"/>
                <a:ea typeface="Aptos" panose="020B0004020202020204" pitchFamily="34" charset="0"/>
                <a:cs typeface="Times New Roman" panose="02020603050405020304" pitchFamily="18" charset="0"/>
              </a:rPr>
              <a:t> </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Rolle des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Orchesterdirigenten</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a:t>
            </a:r>
          </a:p>
          <a:p>
            <a:pPr>
              <a:lnSpc>
                <a:spcPct val="107000"/>
              </a:lnSpc>
              <a:spcAft>
                <a:spcPts val="800"/>
              </a:spcAft>
            </a:pP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Auf</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eine</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gute</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Debattenkultur</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achten</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Jede</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/r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muss</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zu</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Wort</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kommen</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können</a:t>
            </a: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fr-CH" sz="1600" kern="100">
                <a:latin typeface="Manrope" pitchFamily="2" charset="0"/>
                <a:ea typeface="Aptos" panose="020B0004020202020204" pitchFamily="34" charset="0"/>
                <a:cs typeface="Times New Roman" panose="02020603050405020304" pitchFamily="18" charset="0"/>
              </a:rPr>
              <a:t>- den </a:t>
            </a:r>
            <a:r>
              <a:rPr lang="fr-CH" sz="1600" kern="100" err="1">
                <a:latin typeface="Manrope" pitchFamily="2" charset="0"/>
                <a:ea typeface="Aptos" panose="020B0004020202020204" pitchFamily="34" charset="0"/>
                <a:cs typeface="Times New Roman" panose="02020603050405020304" pitchFamily="18" charset="0"/>
              </a:rPr>
              <a:t>Teamgeist</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fördern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parteipolitische</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Aspekte</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bleiben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im</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Hintergrund</a:t>
            </a:r>
            <a:r>
              <a:rPr lang="fr-CH" sz="1600" kern="100">
                <a:latin typeface="Manrope" pitchFamily="2" charset="0"/>
                <a:ea typeface="Aptos" panose="020B0004020202020204" pitchFamily="34" charset="0"/>
                <a:cs typeface="Times New Roman" panose="02020603050405020304" pitchFamily="18" charset="0"/>
              </a:rPr>
              <a:t>)</a:t>
            </a: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r>
              <a:rPr lang="de-CH" sz="1600"/>
              <a:t>- auf die Einhaltung der gesetzlichen und reglementarischen Vorgaben achten</a:t>
            </a:r>
          </a:p>
          <a:p>
            <a:endParaRPr lang="de-CH" sz="1600"/>
          </a:p>
          <a:p>
            <a:pPr>
              <a:lnSpc>
                <a:spcPct val="150000"/>
              </a:lnSpc>
            </a:pPr>
            <a:r>
              <a:rPr lang="de-CH" sz="1600"/>
              <a:t>Art. 63 : säumige Mitglieder beim Oberamtmann anzeigen </a:t>
            </a:r>
          </a:p>
          <a:p>
            <a:pPr>
              <a:lnSpc>
                <a:spcPct val="150000"/>
              </a:lnSpc>
            </a:pPr>
            <a:r>
              <a:rPr lang="de-CH" sz="1600"/>
              <a:t>Art. 64 : Einberufung; Quorum</a:t>
            </a:r>
          </a:p>
          <a:p>
            <a:pPr>
              <a:lnSpc>
                <a:spcPct val="150000"/>
              </a:lnSpc>
            </a:pPr>
            <a:r>
              <a:rPr lang="de-CH" sz="1600"/>
              <a:t>                 Verpflichtung zur Stimmabgabe</a:t>
            </a:r>
          </a:p>
          <a:p>
            <a:pPr>
              <a:lnSpc>
                <a:spcPct val="150000"/>
              </a:lnSpc>
            </a:pPr>
            <a:r>
              <a:rPr lang="de-CH" sz="1600"/>
              <a:t>Art. 65 : </a:t>
            </a:r>
            <a:r>
              <a:rPr lang="de-CH" sz="1600" err="1"/>
              <a:t>Ausstandspflicht</a:t>
            </a:r>
            <a:endParaRPr lang="de-CH" sz="1600"/>
          </a:p>
          <a:p>
            <a:pPr>
              <a:lnSpc>
                <a:spcPct val="150000"/>
              </a:lnSpc>
            </a:pPr>
            <a:r>
              <a:rPr lang="de-CH" sz="1600"/>
              <a:t>Art. 66 : Protokollführung</a:t>
            </a:r>
          </a:p>
          <a:p>
            <a:pPr>
              <a:lnSpc>
                <a:spcPct val="150000"/>
              </a:lnSpc>
            </a:pPr>
            <a:r>
              <a:rPr lang="de-CH" sz="1600"/>
              <a:t>	</a:t>
            </a: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Gruppe Von Büroangestellten Die Ein Projektkonzept Der Teamarbeit  Diskutieren Kontinuierlich Eine Linie Die Vektorminimalistisches Design  Zeichnet, Flügelzeichnung, Tee Zeichnen, Eiszeichnung PNG und Vektor zum  kostenlosen Download">
            <a:extLst>
              <a:ext uri="{FF2B5EF4-FFF2-40B4-BE49-F238E27FC236}">
                <a16:creationId xmlns:a16="http://schemas.microsoft.com/office/drawing/2014/main" id="{9A1EB9E3-3939-E617-CA1C-47175BDFF7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2930" y="3281573"/>
            <a:ext cx="4861517" cy="2728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8415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72349" y="1086094"/>
            <a:ext cx="10541162" cy="4683462"/>
          </a:xfrm>
          <a:prstGeom prst="rect">
            <a:avLst/>
          </a:prstGeom>
          <a:noFill/>
        </p:spPr>
        <p:txBody>
          <a:bodyPr wrap="square">
            <a:spAutoFit/>
          </a:bodyPr>
          <a:lstStyle/>
          <a:p>
            <a:pPr>
              <a:lnSpc>
                <a:spcPct val="107000"/>
              </a:lnSpc>
              <a:spcAft>
                <a:spcPts val="800"/>
              </a:spcAft>
            </a:pP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Zusammenarbeit</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mit der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Verwaltung</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und</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den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Kommissionen</a:t>
            </a:r>
            <a:endParaRPr lang="fr-CH" b="0" u="sng"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Allgemeiner</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Grundsatz</a:t>
            </a:r>
            <a:r>
              <a:rPr lang="fr-CH" sz="1600" kern="100">
                <a:latin typeface="Manrope" pitchFamily="2" charset="0"/>
                <a:ea typeface="Aptos" panose="020B0004020202020204" pitchFamily="34" charset="0"/>
                <a:cs typeface="Times New Roman" panose="02020603050405020304" pitchFamily="18" charset="0"/>
              </a:rPr>
              <a:t> </a:t>
            </a:r>
            <a:r>
              <a:rPr lang="de-CH" sz="1600"/>
              <a:t>: Der Gemeinderat hat die Angelegenheiten der Gemeinde mit der Sorgfalt eines guten Verwalters zu führen (Art. 82 GG). Er ergreift alles zur Förderung des Gemeinwohls geeigneten Massnahmen. </a:t>
            </a: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r>
              <a:rPr lang="de-CH" sz="1600"/>
              <a:t>- </a:t>
            </a:r>
            <a:r>
              <a:rPr lang="de-CH" sz="1600" err="1"/>
              <a:t>Regelmässsiger</a:t>
            </a:r>
            <a:r>
              <a:rPr lang="de-CH" sz="1600"/>
              <a:t> Austausch mit den Kadern und dem Gemeindepersonal, je nach Bedarf. Keine bzw. keine allzu grosse Einmischung in operative Tätigkeiten. Der Gemeinderat ist für die strategische Führung zuständig, während die Verwaltung für die Umsetzung der Gemeinderatsentscheide zuständig ist. </a:t>
            </a:r>
          </a:p>
          <a:p>
            <a:endParaRPr lang="de-CH" sz="1600"/>
          </a:p>
          <a:p>
            <a:r>
              <a:rPr lang="de-CH" sz="1600"/>
              <a:t>- Austausch mit den Kommissionen : auf die jeweiligen Kompetenzen und Zuständigkeiten achten.</a:t>
            </a:r>
          </a:p>
          <a:p>
            <a:endParaRPr lang="de-CH" sz="1600"/>
          </a:p>
          <a:p>
            <a:pPr>
              <a:lnSpc>
                <a:spcPct val="150000"/>
              </a:lnSpc>
            </a:pPr>
            <a:r>
              <a:rPr lang="de-CH" sz="1600"/>
              <a:t>	</a:t>
            </a: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kern="100">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375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772349" y="1086095"/>
            <a:ext cx="10173818" cy="3100272"/>
          </a:xfrm>
          <a:prstGeom prst="rect">
            <a:avLst/>
          </a:prstGeom>
          <a:noFill/>
        </p:spPr>
        <p:txBody>
          <a:bodyPr wrap="square">
            <a:spAutoFit/>
          </a:bodyPr>
          <a:lstStyle/>
          <a:p>
            <a:pPr>
              <a:lnSpc>
                <a:spcPct val="107000"/>
              </a:lnSpc>
              <a:spcAft>
                <a:spcPts val="800"/>
              </a:spcAft>
            </a:pP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Präsidium</a:t>
            </a:r>
            <a:r>
              <a:rPr lang="fr-CH" b="0" u="sng" kern="100">
                <a:solidFill>
                  <a:schemeClr val="tx1"/>
                </a:solidFill>
                <a:effectLst/>
                <a:latin typeface="Manrope" pitchFamily="2" charset="0"/>
                <a:ea typeface="Aptos" panose="020B0004020202020204" pitchFamily="34" charset="0"/>
                <a:cs typeface="Times New Roman" panose="02020603050405020304" pitchFamily="18" charset="0"/>
              </a:rPr>
              <a:t> der </a:t>
            </a:r>
            <a:r>
              <a:rPr lang="fr-CH" b="0" u="sng" kern="100" err="1">
                <a:solidFill>
                  <a:schemeClr val="tx1"/>
                </a:solidFill>
                <a:effectLst/>
                <a:latin typeface="Manrope" pitchFamily="2" charset="0"/>
                <a:ea typeface="Aptos" panose="020B0004020202020204" pitchFamily="34" charset="0"/>
                <a:cs typeface="Times New Roman" panose="02020603050405020304" pitchFamily="18" charset="0"/>
              </a:rPr>
              <a:t>Gemeindeversammlung</a:t>
            </a:r>
            <a:endParaRPr lang="fr-CH" b="0" u="sng"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Art. 13 GG :  </a:t>
            </a:r>
          </a:p>
          <a:p>
            <a:pPr>
              <a:lnSpc>
                <a:spcPct val="107000"/>
              </a:lnSpc>
              <a:spcAft>
                <a:spcPts val="800"/>
              </a:spcAft>
            </a:pPr>
            <a:r>
              <a:rPr lang="fr-CH" sz="1400" kern="100">
                <a:latin typeface="Manrope" pitchFamily="2" charset="0"/>
                <a:ea typeface="Aptos" panose="020B0004020202020204" pitchFamily="34" charset="0"/>
                <a:cs typeface="Times New Roman" panose="02020603050405020304" pitchFamily="18" charset="0"/>
              </a:rPr>
              <a:t>1</a:t>
            </a:r>
            <a:r>
              <a:rPr lang="fr-CH" sz="1600" kern="100">
                <a:latin typeface="Manrope" pitchFamily="2" charset="0"/>
                <a:ea typeface="Aptos" panose="020B0004020202020204" pitchFamily="34" charset="0"/>
                <a:cs typeface="Times New Roman" panose="02020603050405020304" pitchFamily="18" charset="0"/>
              </a:rPr>
              <a:t> Den </a:t>
            </a:r>
            <a:r>
              <a:rPr lang="fr-CH" sz="1600" kern="100" err="1">
                <a:latin typeface="Manrope" pitchFamily="2" charset="0"/>
                <a:ea typeface="Aptos" panose="020B0004020202020204" pitchFamily="34" charset="0"/>
                <a:cs typeface="Times New Roman" panose="02020603050405020304" pitchFamily="18" charset="0"/>
              </a:rPr>
              <a:t>Vorsitz</a:t>
            </a:r>
            <a:r>
              <a:rPr lang="fr-CH" sz="1600" kern="100">
                <a:latin typeface="Manrope" pitchFamily="2" charset="0"/>
                <a:ea typeface="Aptos" panose="020B0004020202020204" pitchFamily="34" charset="0"/>
                <a:cs typeface="Times New Roman" panose="02020603050405020304" pitchFamily="18" charset="0"/>
              </a:rPr>
              <a:t> der </a:t>
            </a:r>
            <a:r>
              <a:rPr lang="fr-CH" sz="1600" kern="100" err="1">
                <a:latin typeface="Manrope" pitchFamily="2" charset="0"/>
                <a:ea typeface="Aptos" panose="020B0004020202020204" pitchFamily="34" charset="0"/>
                <a:cs typeface="Times New Roman" panose="02020603050405020304" pitchFamily="18" charset="0"/>
              </a:rPr>
              <a:t>Gemeindeversammlungen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führt</a:t>
            </a:r>
            <a:r>
              <a:rPr lang="fr-CH" sz="1600" kern="100">
                <a:latin typeface="Manrope" pitchFamily="2" charset="0"/>
                <a:ea typeface="Aptos" panose="020B0004020202020204" pitchFamily="34" charset="0"/>
                <a:cs typeface="Times New Roman" panose="02020603050405020304" pitchFamily="18" charset="0"/>
              </a:rPr>
              <a:t> der </a:t>
            </a:r>
            <a:r>
              <a:rPr lang="fr-CH" sz="1600" kern="100" err="1">
                <a:latin typeface="Manrope" pitchFamily="2" charset="0"/>
                <a:ea typeface="Aptos" panose="020B0004020202020204" pitchFamily="34" charset="0"/>
                <a:cs typeface="Times New Roman" panose="02020603050405020304" pitchFamily="18" charset="0"/>
              </a:rPr>
              <a:t>Gemeindeammann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Ist</a:t>
            </a:r>
            <a:r>
              <a:rPr lang="fr-CH" sz="1600" kern="100">
                <a:latin typeface="Manrope" pitchFamily="2" charset="0"/>
                <a:ea typeface="Aptos" panose="020B0004020202020204" pitchFamily="34" charset="0"/>
                <a:cs typeface="Times New Roman" panose="02020603050405020304" pitchFamily="18" charset="0"/>
              </a:rPr>
              <a:t> er </a:t>
            </a:r>
            <a:r>
              <a:rPr lang="fr-CH" sz="1600" kern="100" err="1">
                <a:latin typeface="Manrope" pitchFamily="2" charset="0"/>
                <a:ea typeface="Aptos" panose="020B0004020202020204" pitchFamily="34" charset="0"/>
                <a:cs typeface="Times New Roman" panose="02020603050405020304" pitchFamily="18" charset="0"/>
              </a:rPr>
              <a:t>verhindert</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so</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wird</a:t>
            </a:r>
            <a:r>
              <a:rPr lang="fr-CH" sz="1600" kern="100">
                <a:latin typeface="Manrope" pitchFamily="2" charset="0"/>
                <a:ea typeface="Aptos" panose="020B0004020202020204" pitchFamily="34" charset="0"/>
                <a:cs typeface="Times New Roman" panose="02020603050405020304" pitchFamily="18" charset="0"/>
              </a:rPr>
              <a:t> er </a:t>
            </a:r>
            <a:r>
              <a:rPr lang="fr-CH" sz="1600" kern="100" err="1">
                <a:latin typeface="Manrope" pitchFamily="2" charset="0"/>
                <a:ea typeface="Aptos" panose="020B0004020202020204" pitchFamily="34" charset="0"/>
                <a:cs typeface="Times New Roman" panose="02020603050405020304" pitchFamily="18" charset="0"/>
              </a:rPr>
              <a:t>durch</a:t>
            </a:r>
            <a:r>
              <a:rPr lang="fr-CH" sz="1600" kern="100">
                <a:latin typeface="Manrope" pitchFamily="2" charset="0"/>
                <a:ea typeface="Aptos" panose="020B0004020202020204" pitchFamily="34" charset="0"/>
                <a:cs typeface="Times New Roman" panose="02020603050405020304" pitchFamily="18" charset="0"/>
              </a:rPr>
              <a:t> den </a:t>
            </a:r>
            <a:r>
              <a:rPr lang="fr-CH" sz="1600" kern="100" err="1">
                <a:latin typeface="Manrope" pitchFamily="2" charset="0"/>
                <a:ea typeface="Aptos" panose="020B0004020202020204" pitchFamily="34" charset="0"/>
                <a:cs typeface="Times New Roman" panose="02020603050405020304" pitchFamily="18" charset="0"/>
              </a:rPr>
              <a:t>Vizeammann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oder</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durch</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ein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anderes</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Mitglied</a:t>
            </a:r>
            <a:r>
              <a:rPr lang="fr-CH" sz="1600" kern="100">
                <a:latin typeface="Manrope" pitchFamily="2" charset="0"/>
                <a:ea typeface="Aptos" panose="020B0004020202020204" pitchFamily="34" charset="0"/>
                <a:cs typeface="Times New Roman" panose="02020603050405020304" pitchFamily="18" charset="0"/>
              </a:rPr>
              <a:t> des </a:t>
            </a:r>
            <a:r>
              <a:rPr lang="fr-CH" sz="1600" kern="100" err="1">
                <a:latin typeface="Manrope" pitchFamily="2" charset="0"/>
                <a:ea typeface="Aptos" panose="020B0004020202020204" pitchFamily="34" charset="0"/>
                <a:cs typeface="Times New Roman" panose="02020603050405020304" pitchFamily="18" charset="0"/>
              </a:rPr>
              <a:t>Gemeinderates</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ersetzt</a:t>
            </a:r>
            <a:r>
              <a:rPr lang="fr-CH" sz="1600" kern="100">
                <a:latin typeface="Manrope" pitchFamily="2" charset="0"/>
                <a:ea typeface="Aptos" panose="020B0004020202020204" pitchFamily="34" charset="0"/>
                <a:cs typeface="Times New Roman" panose="02020603050405020304" pitchFamily="18" charset="0"/>
              </a:rPr>
              <a:t>.</a:t>
            </a:r>
          </a:p>
          <a:p>
            <a:pPr>
              <a:lnSpc>
                <a:spcPct val="107000"/>
              </a:lnSpc>
              <a:spcAft>
                <a:spcPts val="800"/>
              </a:spcAft>
            </a:pPr>
            <a:r>
              <a:rPr lang="fr-CH" sz="1400" kern="100">
                <a:latin typeface="Manrope" pitchFamily="2" charset="0"/>
                <a:ea typeface="Aptos" panose="020B0004020202020204" pitchFamily="34" charset="0"/>
                <a:cs typeface="Times New Roman" panose="02020603050405020304" pitchFamily="18" charset="0"/>
              </a:rPr>
              <a:t>2</a:t>
            </a:r>
            <a:r>
              <a:rPr lang="fr-CH" sz="1600" kern="100">
                <a:latin typeface="Manrope" pitchFamily="2" charset="0"/>
                <a:ea typeface="Aptos" panose="020B0004020202020204" pitchFamily="34" charset="0"/>
                <a:cs typeface="Times New Roman" panose="02020603050405020304" pitchFamily="18" charset="0"/>
              </a:rPr>
              <a:t> Der </a:t>
            </a:r>
            <a:r>
              <a:rPr lang="fr-CH" sz="1600" kern="100" err="1">
                <a:latin typeface="Manrope" pitchFamily="2" charset="0"/>
                <a:ea typeface="Aptos" panose="020B0004020202020204" pitchFamily="34" charset="0"/>
                <a:cs typeface="Times New Roman" panose="02020603050405020304" pitchFamily="18" charset="0"/>
              </a:rPr>
              <a:t>Vorsitzende</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leitet</a:t>
            </a:r>
            <a:r>
              <a:rPr lang="fr-CH" sz="1600" kern="100">
                <a:latin typeface="Manrope" pitchFamily="2" charset="0"/>
                <a:ea typeface="Aptos" panose="020B0004020202020204" pitchFamily="34" charset="0"/>
                <a:cs typeface="Times New Roman" panose="02020603050405020304" pitchFamily="18" charset="0"/>
              </a:rPr>
              <a:t> die </a:t>
            </a:r>
            <a:r>
              <a:rPr lang="fr-CH" sz="1600" kern="100" err="1">
                <a:latin typeface="Manrope" pitchFamily="2" charset="0"/>
                <a:ea typeface="Aptos" panose="020B0004020202020204" pitchFamily="34" charset="0"/>
                <a:cs typeface="Times New Roman" panose="02020603050405020304" pitchFamily="18" charset="0"/>
              </a:rPr>
              <a:t>Verhandlungen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und</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sorgt</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für</a:t>
            </a:r>
            <a:r>
              <a:rPr lang="fr-CH" sz="1600" kern="100">
                <a:latin typeface="Manrope" pitchFamily="2" charset="0"/>
                <a:ea typeface="Aptos" panose="020B0004020202020204" pitchFamily="34" charset="0"/>
                <a:cs typeface="Times New Roman" panose="02020603050405020304" pitchFamily="18" charset="0"/>
              </a:rPr>
              <a:t> die </a:t>
            </a:r>
            <a:r>
              <a:rPr lang="fr-CH" sz="1600" kern="100" err="1">
                <a:latin typeface="Manrope" pitchFamily="2" charset="0"/>
                <a:ea typeface="Aptos" panose="020B0004020202020204" pitchFamily="34" charset="0"/>
                <a:cs typeface="Times New Roman" panose="02020603050405020304" pitchFamily="18" charset="0"/>
              </a:rPr>
              <a:t>Aufrechterhaltung</a:t>
            </a:r>
            <a:r>
              <a:rPr lang="fr-CH" sz="1600" kern="100">
                <a:latin typeface="Manrope" pitchFamily="2" charset="0"/>
                <a:ea typeface="Aptos" panose="020B0004020202020204" pitchFamily="34" charset="0"/>
                <a:cs typeface="Times New Roman" panose="02020603050405020304" pitchFamily="18" charset="0"/>
              </a:rPr>
              <a:t> der </a:t>
            </a:r>
            <a:r>
              <a:rPr lang="fr-CH" sz="1600" kern="100" err="1">
                <a:latin typeface="Manrope" pitchFamily="2" charset="0"/>
                <a:ea typeface="Aptos" panose="020B0004020202020204" pitchFamily="34" charset="0"/>
                <a:cs typeface="Times New Roman" panose="02020603050405020304" pitchFamily="18" charset="0"/>
              </a:rPr>
              <a:t>Ordnung</a:t>
            </a:r>
            <a:r>
              <a:rPr lang="fr-CH" sz="1600" kern="100">
                <a:latin typeface="Manrope" pitchFamily="2" charset="0"/>
                <a:ea typeface="Aptos" panose="020B0004020202020204" pitchFamily="34" charset="0"/>
                <a:cs typeface="Times New Roman" panose="02020603050405020304" pitchFamily="18" charset="0"/>
              </a:rPr>
              <a:t>.</a:t>
            </a: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a:p>
            <a:pPr>
              <a:lnSpc>
                <a:spcPct val="107000"/>
              </a:lnSpc>
              <a:spcAft>
                <a:spcPts val="800"/>
              </a:spcAft>
            </a:pPr>
            <a:r>
              <a:rPr lang="fr-CH" sz="1600" kern="100">
                <a:latin typeface="Manrope" pitchFamily="2" charset="0"/>
                <a:ea typeface="Aptos" panose="020B0004020202020204" pitchFamily="34" charset="0"/>
                <a:cs typeface="Times New Roman" panose="02020603050405020304" pitchFamily="18" charset="0"/>
              </a:rPr>
              <a:t>Mit </a:t>
            </a:r>
            <a:r>
              <a:rPr lang="fr-CH" sz="1600" kern="100" err="1">
                <a:latin typeface="Manrope" pitchFamily="2" charset="0"/>
                <a:ea typeface="Aptos" panose="020B0004020202020204" pitchFamily="34" charset="0"/>
                <a:cs typeface="Times New Roman" panose="02020603050405020304" pitchFamily="18" charset="0"/>
              </a:rPr>
              <a:t>einer</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guten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Vorbereitung</a:t>
            </a:r>
            <a:r>
              <a:rPr lang="fr-CH" sz="1600" kern="100">
                <a:latin typeface="Manrope" pitchFamily="2" charset="0"/>
                <a:ea typeface="Aptos" panose="020B0004020202020204" pitchFamily="34" charset="0"/>
                <a:cs typeface="Times New Roman" panose="02020603050405020304" pitchFamily="18" charset="0"/>
              </a:rPr>
              <a:t> der </a:t>
            </a:r>
            <a:r>
              <a:rPr lang="fr-CH" sz="1600" kern="100" err="1">
                <a:latin typeface="Manrope" pitchFamily="2" charset="0"/>
                <a:ea typeface="Aptos" panose="020B0004020202020204" pitchFamily="34" charset="0"/>
                <a:cs typeface="Times New Roman" panose="02020603050405020304" pitchFamily="18" charset="0"/>
              </a:rPr>
              <a:t>Versammlung</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kann</a:t>
            </a:r>
            <a:r>
              <a:rPr lang="fr-CH" sz="1600" kern="100">
                <a:latin typeface="Manrope" pitchFamily="2" charset="0"/>
                <a:ea typeface="Aptos" panose="020B0004020202020204" pitchFamily="34" charset="0"/>
                <a:cs typeface="Times New Roman" panose="02020603050405020304" pitchFamily="18" charset="0"/>
              </a:rPr>
              <a:t> der </a:t>
            </a:r>
            <a:r>
              <a:rPr lang="fr-CH" sz="1600" kern="100" err="1">
                <a:latin typeface="Manrope" pitchFamily="2" charset="0"/>
                <a:ea typeface="Aptos" panose="020B0004020202020204" pitchFamily="34" charset="0"/>
                <a:cs typeface="Times New Roman" panose="02020603050405020304" pitchFamily="18" charset="0"/>
              </a:rPr>
              <a:t>Vorsitzende</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auch</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schwierige</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Situationen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meistern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z.B</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Ordnungsmotionen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Änderung</a:t>
            </a:r>
            <a:r>
              <a:rPr lang="fr-CH" sz="1600" kern="100">
                <a:latin typeface="Manrope" pitchFamily="2" charset="0"/>
                <a:ea typeface="Aptos" panose="020B0004020202020204" pitchFamily="34" charset="0"/>
                <a:cs typeface="Times New Roman" panose="02020603050405020304" pitchFamily="18" charset="0"/>
              </a:rPr>
              <a:t> der </a:t>
            </a:r>
            <a:r>
              <a:rPr lang="fr-CH" sz="1600" kern="100" err="1">
                <a:latin typeface="Manrope" pitchFamily="2" charset="0"/>
                <a:ea typeface="Aptos" panose="020B0004020202020204" pitchFamily="34" charset="0"/>
                <a:cs typeface="Times New Roman" panose="02020603050405020304" pitchFamily="18" charset="0"/>
              </a:rPr>
              <a:t>Traktanden</a:t>
            </a:r>
            <a:r>
              <a:rPr lang="fr-CH" sz="1600" kern="100">
                <a:latin typeface="Manrope" pitchFamily="2" charset="0"/>
                <a:ea typeface="Aptos" panose="020B0004020202020204" pitchFamily="34" charset="0"/>
                <a:cs typeface="Times New Roman" panose="02020603050405020304" pitchFamily="18" charset="0"/>
              </a:rPr>
              <a:t> </a:t>
            </a:r>
            <a:r>
              <a:rPr lang="fr-CH" sz="1600" kern="100" err="1">
                <a:latin typeface="Manrope" pitchFamily="2" charset="0"/>
                <a:ea typeface="Aptos" panose="020B0004020202020204" pitchFamily="34" charset="0"/>
                <a:cs typeface="Times New Roman" panose="02020603050405020304" pitchFamily="18" charset="0"/>
              </a:rPr>
              <a:t>usw</a:t>
            </a:r>
            <a:r>
              <a:rPr lang="fr-CH" sz="1600" kern="100">
                <a:latin typeface="Manrope" pitchFamily="2" charset="0"/>
                <a:ea typeface="Aptos" panose="020B0004020202020204" pitchFamily="34" charset="0"/>
                <a:cs typeface="Times New Roman" panose="02020603050405020304" pitchFamily="18" charset="0"/>
              </a:rPr>
              <a:t>.). </a:t>
            </a:r>
          </a:p>
          <a:p>
            <a:pPr>
              <a:lnSpc>
                <a:spcPct val="107000"/>
              </a:lnSpc>
              <a:spcAft>
                <a:spcPts val="800"/>
              </a:spcAft>
            </a:pP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Sind Gemeindeversammlungen noch zeitgemäss? – DeFacto">
            <a:extLst>
              <a:ext uri="{FF2B5EF4-FFF2-40B4-BE49-F238E27FC236}">
                <a16:creationId xmlns:a16="http://schemas.microsoft.com/office/drawing/2014/main" id="{628BC402-B155-45FB-57EE-CA9C285574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9908" y="3751787"/>
            <a:ext cx="6323937" cy="260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3875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7D597E6-08BF-3141-35D0-4729535475FA}"/>
              </a:ext>
            </a:extLst>
          </p:cNvPr>
          <p:cNvSpPr>
            <a:spLocks noGrp="1"/>
          </p:cNvSpPr>
          <p:nvPr>
            <p:ph type="title"/>
          </p:nvPr>
        </p:nvSpPr>
        <p:spPr>
          <a:xfrm>
            <a:off x="429131" y="450098"/>
            <a:ext cx="11227599" cy="691866"/>
          </a:xfrm>
        </p:spPr>
        <p:txBody>
          <a:bodyPr/>
          <a:lstStyle/>
          <a:p>
            <a:r>
              <a:rPr lang="fr-CH" err="1"/>
              <a:t>Governance</a:t>
            </a:r>
            <a:r>
              <a:rPr lang="fr-CH"/>
              <a:t> </a:t>
            </a:r>
            <a:r>
              <a:rPr lang="fr-CH" err="1"/>
              <a:t>und</a:t>
            </a:r>
            <a:r>
              <a:rPr lang="fr-CH"/>
              <a:t> </a:t>
            </a:r>
            <a:r>
              <a:rPr lang="fr-CH" err="1"/>
              <a:t>Führung</a:t>
            </a:r>
            <a:r>
              <a:rPr lang="fr-CH"/>
              <a:t> des </a:t>
            </a:r>
            <a:r>
              <a:rPr lang="fr-CH" err="1"/>
              <a:t>Gemeinderats</a:t>
            </a:r>
            <a:br>
              <a:rPr lang="fr-CH"/>
            </a:br>
            <a:endParaRPr lang="fr-CH"/>
          </a:p>
        </p:txBody>
      </p:sp>
      <p:pic>
        <p:nvPicPr>
          <p:cNvPr id="6" name="Image 5" descr="Une image contenant Police, Graphique, noir, logo&#10;&#10;Description générée automatiquement">
            <a:extLst>
              <a:ext uri="{FF2B5EF4-FFF2-40B4-BE49-F238E27FC236}">
                <a16:creationId xmlns:a16="http://schemas.microsoft.com/office/drawing/2014/main" id="{AB10CBF6-267B-245F-1504-C82B0B3C147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A46D4A6C-33D3-1CB9-B11D-61FA7DD7593D}"/>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fr-CH" sz="1800" kern="10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BDE7327-49A8-E650-5260-761020CD74C8}"/>
              </a:ext>
            </a:extLst>
          </p:cNvPr>
          <p:cNvSpPr txBox="1"/>
          <p:nvPr/>
        </p:nvSpPr>
        <p:spPr>
          <a:xfrm>
            <a:off x="535270" y="1036364"/>
            <a:ext cx="10541162" cy="973600"/>
          </a:xfrm>
          <a:prstGeom prst="rect">
            <a:avLst/>
          </a:prstGeom>
          <a:noFill/>
        </p:spPr>
        <p:txBody>
          <a:bodyPr wrap="square">
            <a:spAutoFit/>
          </a:bodyPr>
          <a:lstStyle/>
          <a:p>
            <a:pPr>
              <a:lnSpc>
                <a:spcPct val="107000"/>
              </a:lnSpc>
              <a:spcAft>
                <a:spcPts val="800"/>
              </a:spcAft>
            </a:pP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Daniel </a:t>
            </a:r>
            <a:r>
              <a:rPr lang="fr-CH" sz="1600" b="0" kern="100" err="1">
                <a:solidFill>
                  <a:schemeClr val="tx1"/>
                </a:solidFill>
                <a:effectLst/>
                <a:latin typeface="Manrope" pitchFamily="2" charset="0"/>
                <a:ea typeface="Aptos" panose="020B0004020202020204" pitchFamily="34" charset="0"/>
                <a:cs typeface="Times New Roman" panose="02020603050405020304" pitchFamily="18" charset="0"/>
              </a:rPr>
              <a:t>Brélaz</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 2013: </a:t>
            </a:r>
          </a:p>
          <a:p>
            <a:pPr>
              <a:lnSpc>
                <a:spcPct val="107000"/>
              </a:lnSpc>
              <a:spcAft>
                <a:spcPts val="800"/>
              </a:spcAft>
            </a:pPr>
            <a:r>
              <a:rPr lang="fr-CH" sz="1600" kern="100">
                <a:latin typeface="Manrope" pitchFamily="2" charset="0"/>
                <a:ea typeface="Aptos" panose="020B0004020202020204" pitchFamily="34" charset="0"/>
                <a:cs typeface="Times New Roman" panose="02020603050405020304" pitchFamily="18" charset="0"/>
              </a:rPr>
              <a:t>«</a:t>
            </a:r>
            <a:r>
              <a:rPr lang="fr-CH" sz="1600" b="0" kern="100">
                <a:solidFill>
                  <a:schemeClr val="tx1"/>
                </a:solidFill>
                <a:effectLst/>
                <a:latin typeface="Manrope" pitchFamily="2" charset="0"/>
                <a:ea typeface="Aptos" panose="020B0004020202020204" pitchFamily="34" charset="0"/>
                <a:cs typeface="Times New Roman" panose="02020603050405020304" pitchFamily="18" charset="0"/>
              </a:rPr>
              <a:t>La Municipalité n’a pas pris la décision de ne pas présenter de préavis. Elle n’a simplem</a:t>
            </a:r>
            <a:r>
              <a:rPr lang="fr-CH" sz="1600" kern="100">
                <a:latin typeface="Manrope" pitchFamily="2" charset="0"/>
                <a:ea typeface="Aptos" panose="020B0004020202020204" pitchFamily="34" charset="0"/>
                <a:cs typeface="Times New Roman" panose="02020603050405020304" pitchFamily="18" charset="0"/>
              </a:rPr>
              <a:t>ent pas pris la décision d’en présenter un»</a:t>
            </a:r>
            <a:endParaRPr lang="fr-CH" sz="1600" b="0" kern="100">
              <a:solidFill>
                <a:schemeClr val="tx1"/>
              </a:solidFill>
              <a:effectLst/>
              <a:latin typeface="Manrope" pitchFamily="2" charset="0"/>
              <a:ea typeface="Aptos" panose="020B0004020202020204" pitchFamily="34" charset="0"/>
              <a:cs typeface="Times New Roman" panose="02020603050405020304" pitchFamily="18" charset="0"/>
            </a:endParaRPr>
          </a:p>
        </p:txBody>
      </p:sp>
      <p:pic>
        <p:nvPicPr>
          <p:cNvPr id="5" name="Picture 2" descr="Stiftung Papiliorama – Papiliorama">
            <a:extLst>
              <a:ext uri="{FF2B5EF4-FFF2-40B4-BE49-F238E27FC236}">
                <a16:creationId xmlns:a16="http://schemas.microsoft.com/office/drawing/2014/main" id="{F8AC2EA8-EE5F-B7AF-8789-5DCCCDDD615F}"/>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Discours digne de ceux de Gustave Labarbe, maire de Champignac.AnneHidalgo  pourra concourir pour le prix du maire de Champignac décerné chaque année  par nos amis de la Suisse 🇨🇭 romande. 😂😂😂">
            <a:extLst>
              <a:ext uri="{FF2B5EF4-FFF2-40B4-BE49-F238E27FC236}">
                <a16:creationId xmlns:a16="http://schemas.microsoft.com/office/drawing/2014/main" id="{6AFCA4E4-1332-03F2-72CB-A3370A974E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5095" y="2634049"/>
            <a:ext cx="4198891" cy="308198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Le Champignac d'or couronne le Chaux-de-Fonnier Théo Bregnard pour une  histoire de toilettes non genrées - Le Temps">
            <a:extLst>
              <a:ext uri="{FF2B5EF4-FFF2-40B4-BE49-F238E27FC236}">
                <a16:creationId xmlns:a16="http://schemas.microsoft.com/office/drawing/2014/main" id="{F56D2793-5B84-172E-CCF6-7E6E057CED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3084" y="2193591"/>
            <a:ext cx="6454896" cy="3628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631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03BA6-F23F-337A-F2B2-F9AD9742C48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71EDA09-8798-E784-5D89-556B3C5D6DA0}"/>
              </a:ext>
            </a:extLst>
          </p:cNvPr>
          <p:cNvSpPr>
            <a:spLocks noGrp="1"/>
          </p:cNvSpPr>
          <p:nvPr>
            <p:ph type="title"/>
          </p:nvPr>
        </p:nvSpPr>
        <p:spPr>
          <a:xfrm>
            <a:off x="429131" y="450098"/>
            <a:ext cx="11227599" cy="465726"/>
          </a:xfrm>
        </p:spPr>
        <p:txBody>
          <a:bodyPr/>
          <a:lstStyle/>
          <a:p>
            <a:pPr>
              <a:lnSpc>
                <a:spcPct val="120000"/>
              </a:lnSpc>
            </a:pPr>
            <a:r>
              <a:rPr lang="de-CH" noProof="0"/>
              <a:t>Fragen und Abschluss</a:t>
            </a:r>
          </a:p>
        </p:txBody>
      </p:sp>
      <p:pic>
        <p:nvPicPr>
          <p:cNvPr id="6" name="Image 5" descr="Une image contenant Police, Graphique, noir, logo&#10;&#10;Description générée automatiquement">
            <a:extLst>
              <a:ext uri="{FF2B5EF4-FFF2-40B4-BE49-F238E27FC236}">
                <a16:creationId xmlns:a16="http://schemas.microsoft.com/office/drawing/2014/main" id="{2803D8C3-CB17-814E-F233-154EFBE29F5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1642" y="5942175"/>
            <a:ext cx="974045" cy="410002"/>
          </a:xfrm>
          <a:prstGeom prst="rect">
            <a:avLst/>
          </a:prstGeom>
        </p:spPr>
      </p:pic>
      <p:sp>
        <p:nvSpPr>
          <p:cNvPr id="2" name="Espace réservé du texte 8">
            <a:extLst>
              <a:ext uri="{FF2B5EF4-FFF2-40B4-BE49-F238E27FC236}">
                <a16:creationId xmlns:a16="http://schemas.microsoft.com/office/drawing/2014/main" id="{22391B78-FACD-6612-57A6-5B68D5C36E6C}"/>
              </a:ext>
            </a:extLst>
          </p:cNvPr>
          <p:cNvSpPr txBox="1">
            <a:spLocks/>
          </p:cNvSpPr>
          <p:nvPr/>
        </p:nvSpPr>
        <p:spPr>
          <a:xfrm>
            <a:off x="511642" y="1217497"/>
            <a:ext cx="11227599" cy="4423005"/>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Aft>
                <a:spcPts val="800"/>
              </a:spcAft>
              <a:buFont typeface="Arial" panose="020B0604020202020204" pitchFamily="34" charset="0"/>
              <a:buNone/>
              <a:tabLst>
                <a:tab pos="1620520" algn="l"/>
                <a:tab pos="1710690" algn="l"/>
              </a:tabLst>
            </a:pPr>
            <a:endParaRPr lang="de-CH" sz="1800" kern="100" noProof="0">
              <a:latin typeface="Aptos Display"/>
              <a:ea typeface="Aptos" panose="020B000402020202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2873C299-9928-0B50-4F4A-DA4E3153090E}"/>
              </a:ext>
            </a:extLst>
          </p:cNvPr>
          <p:cNvSpPr txBox="1"/>
          <p:nvPr/>
        </p:nvSpPr>
        <p:spPr>
          <a:xfrm>
            <a:off x="998664" y="2082001"/>
            <a:ext cx="10541162" cy="1901867"/>
          </a:xfrm>
          <a:prstGeom prst="rect">
            <a:avLst/>
          </a:prstGeom>
          <a:noFill/>
        </p:spPr>
        <p:txBody>
          <a:bodyPr wrap="square">
            <a:spAutoFit/>
          </a:bodyPr>
          <a:lstStyle/>
          <a:p>
            <a:pPr algn="ctr">
              <a:lnSpc>
                <a:spcPct val="107000"/>
              </a:lnSpc>
              <a:spcAft>
                <a:spcPts val="800"/>
              </a:spcAft>
            </a:pPr>
            <a:r>
              <a:rPr lang="de-CH" sz="11500" b="1" noProof="0">
                <a:solidFill>
                  <a:schemeClr val="tx1"/>
                </a:solidFill>
                <a:effectLst/>
                <a:latin typeface="Manrope" pitchFamily="2" charset="0"/>
                <a:ea typeface="Manrope"/>
                <a:cs typeface="Times New Roman" panose="02020603050405020304" pitchFamily="18" charset="0"/>
              </a:rPr>
              <a:t>? </a:t>
            </a:r>
          </a:p>
        </p:txBody>
      </p:sp>
      <p:pic>
        <p:nvPicPr>
          <p:cNvPr id="5" name="Picture 2" descr="Stiftung Papiliorama – Papiliorama">
            <a:extLst>
              <a:ext uri="{FF2B5EF4-FFF2-40B4-BE49-F238E27FC236}">
                <a16:creationId xmlns:a16="http://schemas.microsoft.com/office/drawing/2014/main" id="{67CFA9DB-F2C9-50FA-703E-69F3694FED70}"/>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13568" r="75784" b="16073"/>
          <a:stretch/>
        </p:blipFill>
        <p:spPr bwMode="auto">
          <a:xfrm>
            <a:off x="511642" y="6352177"/>
            <a:ext cx="256743" cy="377206"/>
          </a:xfrm>
          <a:prstGeom prst="rect">
            <a:avLst/>
          </a:prstGeom>
          <a:noFill/>
          <a:extLst>
            <a:ext uri="{909E8E84-426E-40DD-AFC4-6F175D3DCCD1}">
              <a14:hiddenFill xmlns:a14="http://schemas.microsoft.com/office/drawing/2010/main">
                <a:solidFill>
                  <a:srgbClr val="FFFFFF"/>
                </a:solidFill>
              </a14:hiddenFill>
            </a:ext>
          </a:extLst>
        </p:spPr>
      </p:pic>
      <p:sp>
        <p:nvSpPr>
          <p:cNvPr id="7" name="Bulle narrative : rectangle à coins arrondis 6">
            <a:extLst>
              <a:ext uri="{FF2B5EF4-FFF2-40B4-BE49-F238E27FC236}">
                <a16:creationId xmlns:a16="http://schemas.microsoft.com/office/drawing/2014/main" id="{E5462D90-6978-F136-101C-66794D5970CE}"/>
              </a:ext>
            </a:extLst>
          </p:cNvPr>
          <p:cNvSpPr/>
          <p:nvPr/>
        </p:nvSpPr>
        <p:spPr>
          <a:xfrm>
            <a:off x="3677516" y="1671641"/>
            <a:ext cx="4895850" cy="2722585"/>
          </a:xfrm>
          <a:prstGeom prst="wedgeRoundRect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noProof="0"/>
          </a:p>
        </p:txBody>
      </p:sp>
    </p:spTree>
    <p:extLst>
      <p:ext uri="{BB962C8B-B14F-4D97-AF65-F5344CB8AC3E}">
        <p14:creationId xmlns:p14="http://schemas.microsoft.com/office/powerpoint/2010/main" val="5931632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8">
            <a:extLst>
              <a:ext uri="{FF2B5EF4-FFF2-40B4-BE49-F238E27FC236}">
                <a16:creationId xmlns:a16="http://schemas.microsoft.com/office/drawing/2014/main" id="{B6A60F30-E4D4-4DBA-0566-DCB6B739CEB5}"/>
              </a:ext>
            </a:extLst>
          </p:cNvPr>
          <p:cNvSpPr>
            <a:spLocks noGrp="1"/>
          </p:cNvSpPr>
          <p:nvPr>
            <p:ph type="body" sz="quarter" idx="13"/>
          </p:nvPr>
        </p:nvSpPr>
        <p:spPr>
          <a:xfrm>
            <a:off x="2754630" y="-676595"/>
            <a:ext cx="6343650" cy="3312524"/>
          </a:xfrm>
        </p:spPr>
        <p:txBody>
          <a:bodyPr>
            <a:normAutofit/>
          </a:bodyPr>
          <a:lstStyle/>
          <a:p>
            <a:pPr marL="0" indent="0" algn="ctr">
              <a:buNone/>
            </a:pPr>
            <a:r>
              <a:rPr lang="fr-CH" sz="2800" err="1">
                <a:latin typeface="Manrope ExtraBold" pitchFamily="2" charset="0"/>
              </a:rPr>
              <a:t>Danke</a:t>
            </a:r>
            <a:r>
              <a:rPr lang="fr-CH" sz="2800">
                <a:latin typeface="Manrope ExtraBold" pitchFamily="2" charset="0"/>
              </a:rPr>
              <a:t> </a:t>
            </a:r>
            <a:r>
              <a:rPr lang="fr-CH" sz="2800" err="1">
                <a:latin typeface="Manrope ExtraBold" pitchFamily="2" charset="0"/>
              </a:rPr>
              <a:t>für</a:t>
            </a:r>
            <a:r>
              <a:rPr lang="fr-CH" sz="2800">
                <a:latin typeface="Manrope ExtraBold" pitchFamily="2" charset="0"/>
              </a:rPr>
              <a:t> </a:t>
            </a:r>
            <a:r>
              <a:rPr lang="fr-CH" sz="2800" err="1">
                <a:latin typeface="Manrope ExtraBold" pitchFamily="2" charset="0"/>
              </a:rPr>
              <a:t>Ihre</a:t>
            </a:r>
            <a:r>
              <a:rPr lang="fr-CH" sz="2800">
                <a:latin typeface="Manrope ExtraBold" pitchFamily="2" charset="0"/>
              </a:rPr>
              <a:t> </a:t>
            </a:r>
            <a:r>
              <a:rPr lang="fr-CH" sz="2800" err="1">
                <a:latin typeface="Manrope ExtraBold" pitchFamily="2" charset="0"/>
              </a:rPr>
              <a:t>Teilnahme</a:t>
            </a:r>
            <a:r>
              <a:rPr lang="fr-CH" sz="2800">
                <a:latin typeface="Manrope ExtraBold" pitchFamily="2" charset="0"/>
              </a:rPr>
              <a:t>! </a:t>
            </a:r>
          </a:p>
        </p:txBody>
      </p:sp>
      <p:pic>
        <p:nvPicPr>
          <p:cNvPr id="2" name="Image 1" descr="Une image contenant silhouette, panorama, noir et blanc, ciel&#10;&#10;Description générée automatiquement">
            <a:extLst>
              <a:ext uri="{FF2B5EF4-FFF2-40B4-BE49-F238E27FC236}">
                <a16:creationId xmlns:a16="http://schemas.microsoft.com/office/drawing/2014/main" id="{46437D3B-1D11-0E56-99D1-8EC5C703E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263019"/>
            <a:ext cx="12191999" cy="1594981"/>
          </a:xfrm>
          <a:prstGeom prst="rect">
            <a:avLst/>
          </a:prstGeom>
        </p:spPr>
      </p:pic>
      <p:pic>
        <p:nvPicPr>
          <p:cNvPr id="4" name="Image 3">
            <a:extLst>
              <a:ext uri="{FF2B5EF4-FFF2-40B4-BE49-F238E27FC236}">
                <a16:creationId xmlns:a16="http://schemas.microsoft.com/office/drawing/2014/main" id="{B073F683-6B8D-8945-5AC0-9D6C887878E8}"/>
              </a:ext>
            </a:extLst>
          </p:cNvPr>
          <p:cNvPicPr>
            <a:picLocks noChangeAspect="1"/>
          </p:cNvPicPr>
          <p:nvPr/>
        </p:nvPicPr>
        <p:blipFill>
          <a:blip r:embed="rId3"/>
          <a:stretch>
            <a:fillRect/>
          </a:stretch>
        </p:blipFill>
        <p:spPr>
          <a:xfrm>
            <a:off x="8325272" y="2229694"/>
            <a:ext cx="2224196" cy="2224196"/>
          </a:xfrm>
          <a:prstGeom prst="rect">
            <a:avLst/>
          </a:prstGeom>
        </p:spPr>
      </p:pic>
      <p:sp>
        <p:nvSpPr>
          <p:cNvPr id="5" name="ZoneTexte 4">
            <a:extLst>
              <a:ext uri="{FF2B5EF4-FFF2-40B4-BE49-F238E27FC236}">
                <a16:creationId xmlns:a16="http://schemas.microsoft.com/office/drawing/2014/main" id="{1ABF32CF-7087-3BF2-5422-A1A2F3D15E6B}"/>
              </a:ext>
            </a:extLst>
          </p:cNvPr>
          <p:cNvSpPr txBox="1"/>
          <p:nvPr/>
        </p:nvSpPr>
        <p:spPr>
          <a:xfrm>
            <a:off x="794299" y="2976307"/>
            <a:ext cx="6479458" cy="730969"/>
          </a:xfrm>
          <a:prstGeom prst="rect">
            <a:avLst/>
          </a:prstGeom>
        </p:spPr>
        <p:txBody>
          <a:bodyPr vert="horz" wrap="square" lIns="0" tIns="0" rIns="0" bIns="0" rtlCol="0">
            <a:spAutoFit/>
          </a:bodyPr>
          <a:lstStyle/>
          <a:p>
            <a:pPr>
              <a:lnSpc>
                <a:spcPts val="1900"/>
              </a:lnSpc>
              <a:spcAft>
                <a:spcPts val="600"/>
              </a:spcAft>
              <a:buClr>
                <a:srgbClr val="074EA1"/>
              </a:buClr>
            </a:pPr>
            <a:r>
              <a:rPr lang="de-CH" sz="1600" b="1" noProof="0"/>
              <a:t>Ihr Feedback ist uns wichtig!</a:t>
            </a:r>
            <a:br>
              <a:rPr lang="de-CH" sz="1600" noProof="0"/>
            </a:br>
            <a:r>
              <a:rPr lang="de-CH" sz="1600" noProof="0"/>
              <a:t>Vielen Dank, dass Sie sich kurz Zeit nehmen, um unsere Zufriedenheitsumfrage durch Scannen des QR-Codes auszufüllen.</a:t>
            </a:r>
          </a:p>
        </p:txBody>
      </p:sp>
    </p:spTree>
    <p:extLst>
      <p:ext uri="{BB962C8B-B14F-4D97-AF65-F5344CB8AC3E}">
        <p14:creationId xmlns:p14="http://schemas.microsoft.com/office/powerpoint/2010/main" val="12841644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4k4zS_PinUqzqCUZ9aNLB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I8Np4XZlUkmv42PBCZlam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ey5BIxwxAEefCy4UnCA5_A"/>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re de la présentatio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23963FBF618641AED86739A3AEAB7E" ma:contentTypeVersion="20" ma:contentTypeDescription="Crée un document." ma:contentTypeScope="" ma:versionID="6196acce77552a6ad792e7fd4c8790b6">
  <xsd:schema xmlns:xsd="http://www.w3.org/2001/XMLSchema" xmlns:xs="http://www.w3.org/2001/XMLSchema" xmlns:p="http://schemas.microsoft.com/office/2006/metadata/properties" xmlns:ns2="8b4d73ce-a43f-4a6b-b590-2779b08ddbdc" xmlns:ns3="c3a6a09f-93f6-4cf0-8bda-9cbec7cb5d0e" targetNamespace="http://schemas.microsoft.com/office/2006/metadata/properties" ma:root="true" ma:fieldsID="56d1fc31095dfd80e1bab03b17e87d17" ns2:_="" ns3:_="">
    <xsd:import namespace="8b4d73ce-a43f-4a6b-b590-2779b08ddbdc"/>
    <xsd:import namespace="c3a6a09f-93f6-4cf0-8bda-9cbec7cb5d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4d73ce-a43f-4a6b-b590-2779b08ddb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aa35d0ec-8783-495b-88e1-95c45ca37f1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État de validation" ma:internalName="_x00c9_tat_x0020_de_x0020_validation">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a6a09f-93f6-4cf0-8bda-9cbec7cb5d0e"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e3ba06c3-6970-4bed-8693-d4bd14b33e47}" ma:internalName="TaxCatchAll" ma:showField="CatchAllData" ma:web="c3a6a09f-93f6-4cf0-8bda-9cbec7cb5d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4d73ce-a43f-4a6b-b590-2779b08ddbdc">
      <Terms xmlns="http://schemas.microsoft.com/office/infopath/2007/PartnerControls"/>
    </lcf76f155ced4ddcb4097134ff3c332f>
    <TaxCatchAll xmlns="c3a6a09f-93f6-4cf0-8bda-9cbec7cb5d0e" xsi:nil="true"/>
    <_Flow_SignoffStatus xmlns="8b4d73ce-a43f-4a6b-b590-2779b08ddbdc" xsi:nil="true"/>
  </documentManagement>
</p:properties>
</file>

<file path=customXml/itemProps1.xml><?xml version="1.0" encoding="utf-8"?>
<ds:datastoreItem xmlns:ds="http://schemas.openxmlformats.org/officeDocument/2006/customXml" ds:itemID="{83456AC5-BB49-45EB-8E19-7A05F95A319E}">
  <ds:schemaRefs>
    <ds:schemaRef ds:uri="8b4d73ce-a43f-4a6b-b590-2779b08ddbdc"/>
    <ds:schemaRef ds:uri="c3a6a09f-93f6-4cf0-8bda-9cbec7cb5d0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A38E079-010A-4E81-98BE-45A1E3A7797D}">
  <ds:schemaRefs>
    <ds:schemaRef ds:uri="http://schemas.microsoft.com/sharepoint/v3/contenttype/forms"/>
  </ds:schemaRefs>
</ds:datastoreItem>
</file>

<file path=customXml/itemProps3.xml><?xml version="1.0" encoding="utf-8"?>
<ds:datastoreItem xmlns:ds="http://schemas.openxmlformats.org/officeDocument/2006/customXml" ds:itemID="{73C9CC14-D7A0-48B7-9ED6-B8130AB9C049}">
  <ds:schemaRefs>
    <ds:schemaRef ds:uri="3ad9855f-af3b-409c-9fc4-220aff857c87"/>
    <ds:schemaRef ds:uri="464a0528-7d27-4ce0-b321-d071f68ba351"/>
    <ds:schemaRef ds:uri="8b4d73ce-a43f-4a6b-b590-2779b08ddbdc"/>
    <ds:schemaRef ds:uri="c3a6a09f-93f6-4cf0-8bda-9cbec7cb5d0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Widescreen</PresentationFormat>
  <Slides>42</Slides>
  <Notes>41</Notes>
  <HiddenSlides>0</HiddenSlide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Thème Office</vt:lpstr>
      <vt:lpstr>Titre de la présentation</vt:lpstr>
      <vt:lpstr>PowerPoint Presentation</vt:lpstr>
      <vt:lpstr>Der FGV ist von der Vorbereitung bis zur Umsetzung in jeder Gemeinde an den Arbeiten beteiligt</vt:lpstr>
      <vt:lpstr>Unsere 5 Tätigkeitsbereiche</vt:lpstr>
      <vt:lpstr>PowerPoint Presentation</vt:lpstr>
      <vt:lpstr>PowerPoint Presentation</vt:lpstr>
      <vt:lpstr>PowerPoint Presentation</vt:lpstr>
      <vt:lpstr>PowerPoint Presentation</vt:lpstr>
      <vt:lpstr>PowerPoint Presentation</vt:lpstr>
      <vt:lpstr>Kommende Schulungen</vt:lpstr>
      <vt:lpstr>PowerPoint Presentation</vt:lpstr>
      <vt:lpstr>PowerPoint Presentation</vt:lpstr>
      <vt:lpstr>Referenten </vt:lpstr>
      <vt:lpstr>Programm </vt:lpstr>
      <vt:lpstr>Vertretung, Kommunikation und Konfliktmanagement </vt:lpstr>
      <vt:lpstr>Ziele </vt:lpstr>
      <vt:lpstr>I. Die institutionelle Rolle der Gemeindepräsidentin / des Gemeindepräsidenten </vt:lpstr>
      <vt:lpstr>Repräsentation hat viele Gesichter </vt:lpstr>
      <vt:lpstr>Öffentliche Person </vt:lpstr>
      <vt:lpstr>II. Zentrale Grundsätze der institutionellen Kommunikation </vt:lpstr>
      <vt:lpstr>Der Gemeinderat spricht mit einer Stimme </vt:lpstr>
      <vt:lpstr>Kommunikation mit den Medien </vt:lpstr>
      <vt:lpstr>III. Spannungen, Konflikte und Krisen </vt:lpstr>
      <vt:lpstr>Spannungen, Konflikte und Krisen </vt:lpstr>
      <vt:lpstr>Massnahmen bei Unregelmässigkeiten </vt:lpstr>
      <vt:lpstr>Massnahmen bei Unregelmässigkeiten </vt:lpstr>
      <vt:lpstr>Massnahmen bei Unregelmässigkeiten </vt:lpstr>
      <vt:lpstr>Zentrale Botschaften / Fazit </vt:lpstr>
      <vt:lpstr>Programm </vt:lpstr>
      <vt:lpstr>Aufsicht  </vt:lpstr>
      <vt:lpstr>Aufsicht  </vt:lpstr>
      <vt:lpstr>Programm </vt:lpstr>
      <vt:lpstr>Governance und Führung des Gemeinderats </vt:lpstr>
      <vt:lpstr>Governance und Führung des Gemeinderats</vt:lpstr>
      <vt:lpstr>Governance und Führung des Gemeinderats </vt:lpstr>
      <vt:lpstr>Governance und Führung des Gemeinderats </vt:lpstr>
      <vt:lpstr>Governance und Führung des Gemeinderats </vt:lpstr>
      <vt:lpstr>Governance und Führung des Gemeinderats </vt:lpstr>
      <vt:lpstr>Governance und Führung des Gemeinderats </vt:lpstr>
      <vt:lpstr>Governance und Führung des Gemeinderats </vt:lpstr>
      <vt:lpstr>Governance und Führung des Gemeinderats </vt:lpstr>
      <vt:lpstr>Fragen und Abschluss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ACF-FGV</dc:creator>
  <cp:revision>1</cp:revision>
  <cp:lastPrinted>2024-02-22T09:37:38Z</cp:lastPrinted>
  <dcterms:created xsi:type="dcterms:W3CDTF">2022-04-26T11:23:59Z</dcterms:created>
  <dcterms:modified xsi:type="dcterms:W3CDTF">2026-06-10T07:36:48Z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0x010100E123963FBF618641AED86739A3AEAB7E</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