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notesSlides/notesSlide1.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7"/>
  </p:notesMasterIdLst>
  <p:handoutMasterIdLst>
    <p:handoutMasterId r:id="rId38"/>
  </p:handoutMasterIdLst>
  <p:sldIdLst>
    <p:sldId id="262" r:id="rId5"/>
    <p:sldId id="377" r:id="rId6"/>
    <p:sldId id="350" r:id="rId7"/>
    <p:sldId id="351" r:id="rId8"/>
    <p:sldId id="352" r:id="rId9"/>
    <p:sldId id="353" r:id="rId10"/>
    <p:sldId id="354" r:id="rId11"/>
    <p:sldId id="355" r:id="rId12"/>
    <p:sldId id="356" r:id="rId13"/>
    <p:sldId id="357" r:id="rId14"/>
    <p:sldId id="342" r:id="rId15"/>
    <p:sldId id="344" r:id="rId16"/>
    <p:sldId id="358" r:id="rId17"/>
    <p:sldId id="316" r:id="rId18"/>
    <p:sldId id="369" r:id="rId19"/>
    <p:sldId id="360" r:id="rId20"/>
    <p:sldId id="361" r:id="rId21"/>
    <p:sldId id="362" r:id="rId22"/>
    <p:sldId id="366" r:id="rId23"/>
    <p:sldId id="364" r:id="rId24"/>
    <p:sldId id="365" r:id="rId25"/>
    <p:sldId id="363" r:id="rId26"/>
    <p:sldId id="367" r:id="rId27"/>
    <p:sldId id="368" r:id="rId28"/>
    <p:sldId id="371" r:id="rId29"/>
    <p:sldId id="370" r:id="rId30"/>
    <p:sldId id="372" r:id="rId31"/>
    <p:sldId id="373" r:id="rId32"/>
    <p:sldId id="374" r:id="rId33"/>
    <p:sldId id="376" r:id="rId34"/>
    <p:sldId id="375" r:id="rId35"/>
    <p:sldId id="341" r:id="rId36"/>
  </p:sldIdLst>
  <p:sldSz cx="9144000" cy="6858000" type="screen4x3"/>
  <p:notesSz cx="6858000" cy="9144000"/>
  <p:custDataLst>
    <p:tags r:id="rId39"/>
  </p:custDataLst>
  <p:defaultTextStyle>
    <a:defPPr>
      <a:defRPr lang="de-DE"/>
    </a:defPPr>
    <a:lvl1pPr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1pPr>
    <a:lvl2pPr marL="4572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2pPr>
    <a:lvl3pPr marL="9144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3pPr>
    <a:lvl4pPr marL="13716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4pPr>
    <a:lvl5pPr marL="18288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5pPr>
    <a:lvl6pPr marL="2286000" algn="l" defTabSz="914400" rtl="0" eaLnBrk="1" latinLnBrk="0" hangingPunct="1">
      <a:defRPr sz="2000" kern="1200">
        <a:solidFill>
          <a:schemeClr val="tx1"/>
        </a:solidFill>
        <a:latin typeface="Arial" charset="0"/>
        <a:ea typeface="ＭＳ Ｐゴシック" pitchFamily="-112" charset="-128"/>
        <a:cs typeface="+mn-cs"/>
      </a:defRPr>
    </a:lvl6pPr>
    <a:lvl7pPr marL="2743200" algn="l" defTabSz="914400" rtl="0" eaLnBrk="1" latinLnBrk="0" hangingPunct="1">
      <a:defRPr sz="2000" kern="1200">
        <a:solidFill>
          <a:schemeClr val="tx1"/>
        </a:solidFill>
        <a:latin typeface="Arial" charset="0"/>
        <a:ea typeface="ＭＳ Ｐゴシック" pitchFamily="-112" charset="-128"/>
        <a:cs typeface="+mn-cs"/>
      </a:defRPr>
    </a:lvl7pPr>
    <a:lvl8pPr marL="3200400" algn="l" defTabSz="914400" rtl="0" eaLnBrk="1" latinLnBrk="0" hangingPunct="1">
      <a:defRPr sz="2000" kern="1200">
        <a:solidFill>
          <a:schemeClr val="tx1"/>
        </a:solidFill>
        <a:latin typeface="Arial" charset="0"/>
        <a:ea typeface="ＭＳ Ｐゴシック" pitchFamily="-112" charset="-128"/>
        <a:cs typeface="+mn-cs"/>
      </a:defRPr>
    </a:lvl8pPr>
    <a:lvl9pPr marL="3657600" algn="l" defTabSz="914400" rtl="0" eaLnBrk="1" latinLnBrk="0" hangingPunct="1">
      <a:defRPr sz="2000" kern="1200">
        <a:solidFill>
          <a:schemeClr val="tx1"/>
        </a:solidFill>
        <a:latin typeface="Arial" charset="0"/>
        <a:ea typeface="ＭＳ Ｐゴシック" pitchFamily="-112" charset="-128"/>
        <a:cs typeface="+mn-cs"/>
      </a:defRPr>
    </a:lvl9pPr>
  </p:defaultTextStyle>
  <p:extLst>
    <p:ext uri="{521415D9-36F7-43E2-AB2F-B90AF26B5E84}">
      <p14:sectionLst xmlns:p14="http://schemas.microsoft.com/office/powerpoint/2010/main">
        <p14:section name="Section par défaut" id="{666509A8-9EC2-4FDA-B56E-D122150EE19D}">
          <p14:sldIdLst>
            <p14:sldId id="262"/>
            <p14:sldId id="377"/>
            <p14:sldId id="350"/>
            <p14:sldId id="351"/>
            <p14:sldId id="352"/>
            <p14:sldId id="353"/>
            <p14:sldId id="354"/>
            <p14:sldId id="355"/>
            <p14:sldId id="356"/>
            <p14:sldId id="357"/>
            <p14:sldId id="342"/>
            <p14:sldId id="344"/>
            <p14:sldId id="358"/>
            <p14:sldId id="316"/>
            <p14:sldId id="369"/>
            <p14:sldId id="360"/>
            <p14:sldId id="361"/>
            <p14:sldId id="362"/>
            <p14:sldId id="366"/>
            <p14:sldId id="364"/>
            <p14:sldId id="365"/>
            <p14:sldId id="363"/>
            <p14:sldId id="367"/>
            <p14:sldId id="368"/>
            <p14:sldId id="371"/>
            <p14:sldId id="370"/>
            <p14:sldId id="372"/>
            <p14:sldId id="373"/>
            <p14:sldId id="374"/>
            <p14:sldId id="376"/>
            <p14:sldId id="375"/>
            <p14:sldId id="341"/>
          </p14:sldIdLst>
        </p14:section>
      </p14:sectionLst>
    </p:ext>
    <p:ext uri="{EFAFB233-063F-42B5-8137-9DF3F51BA10A}">
      <p15:sldGuideLst xmlns:p15="http://schemas.microsoft.com/office/powerpoint/2012/main">
        <p15:guide id="1" orient="horz" pos="193">
          <p15:clr>
            <a:srgbClr val="A4A3A4"/>
          </p15:clr>
        </p15:guide>
        <p15:guide id="2" orient="horz" pos="4110">
          <p15:clr>
            <a:srgbClr val="A4A3A4"/>
          </p15:clr>
        </p15:guide>
        <p15:guide id="3" orient="horz" pos="442">
          <p15:clr>
            <a:srgbClr val="A4A3A4"/>
          </p15:clr>
        </p15:guide>
        <p15:guide id="4" orient="horz" pos="1028">
          <p15:clr>
            <a:srgbClr val="A4A3A4"/>
          </p15:clr>
        </p15:guide>
        <p15:guide id="5" orient="horz" pos="3793">
          <p15:clr>
            <a:srgbClr val="A4A3A4"/>
          </p15:clr>
        </p15:guide>
        <p15:guide id="6" pos="5489">
          <p15:clr>
            <a:srgbClr val="A4A3A4"/>
          </p15:clr>
        </p15:guide>
        <p15:guide id="7" pos="29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7"/>
    <a:srgbClr val="F1C1CC"/>
    <a:srgbClr val="FF9999"/>
    <a:srgbClr val="333333"/>
    <a:srgbClr val="00A0DB"/>
    <a:srgbClr val="BFDBFD"/>
    <a:srgbClr val="AED1FC"/>
    <a:srgbClr val="A3CBFB"/>
    <a:srgbClr val="0A74F4"/>
    <a:srgbClr val="889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7E7234-E401-4B41-A2DC-4B13B82DC529}" v="25" dt="2026-05-13T11:54:54.28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5" autoAdjust="0"/>
    <p:restoredTop sz="96247" autoAdjust="0"/>
  </p:normalViewPr>
  <p:slideViewPr>
    <p:cSldViewPr snapToObjects="1" showGuides="1">
      <p:cViewPr>
        <p:scale>
          <a:sx n="125" d="100"/>
          <a:sy n="125" d="100"/>
        </p:scale>
        <p:origin x="1590" y="90"/>
      </p:cViewPr>
      <p:guideLst>
        <p:guide orient="horz" pos="193"/>
        <p:guide orient="horz" pos="4110"/>
        <p:guide orient="horz" pos="442"/>
        <p:guide orient="horz" pos="1028"/>
        <p:guide orient="horz" pos="3793"/>
        <p:guide pos="5489"/>
        <p:guide pos="2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06"/>
    </p:cViewPr>
  </p:sorterViewPr>
  <p:notesViewPr>
    <p:cSldViewPr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égoire Yerly" userId="d7f2aab2-8739-4e79-a464-c1673ba7a264" providerId="ADAL" clId="{5DE927EE-379E-455A-A234-A43AB1F208A5}"/>
    <pc:docChg chg="undo custSel modSld">
      <pc:chgData name="Grégoire Yerly" userId="d7f2aab2-8739-4e79-a464-c1673ba7a264" providerId="ADAL" clId="{5DE927EE-379E-455A-A234-A43AB1F208A5}" dt="2026-05-13T11:54:54.287" v="98" actId="1076"/>
      <pc:docMkLst>
        <pc:docMk/>
      </pc:docMkLst>
      <pc:sldChg chg="addSp delSp modSp mod">
        <pc:chgData name="Grégoire Yerly" userId="d7f2aab2-8739-4e79-a464-c1673ba7a264" providerId="ADAL" clId="{5DE927EE-379E-455A-A234-A43AB1F208A5}" dt="2026-05-13T11:54:54.287" v="98" actId="1076"/>
        <pc:sldMkLst>
          <pc:docMk/>
          <pc:sldMk cId="1735754222" sldId="341"/>
        </pc:sldMkLst>
        <pc:spChg chg="mod">
          <ac:chgData name="Grégoire Yerly" userId="d7f2aab2-8739-4e79-a464-c1673ba7a264" providerId="ADAL" clId="{5DE927EE-379E-455A-A234-A43AB1F208A5}" dt="2026-05-13T11:53:45.537" v="90" actId="1076"/>
          <ac:spMkLst>
            <pc:docMk/>
            <pc:sldMk cId="1735754222" sldId="341"/>
            <ac:spMk id="3" creationId="{B5310430-13A5-3506-70A2-FF5338B90DD8}"/>
          </ac:spMkLst>
        </pc:spChg>
        <pc:spChg chg="add mod">
          <ac:chgData name="Grégoire Yerly" userId="d7f2aab2-8739-4e79-a464-c1673ba7a264" providerId="ADAL" clId="{5DE927EE-379E-455A-A234-A43AB1F208A5}" dt="2026-05-13T11:54:15.980" v="95" actId="1076"/>
          <ac:spMkLst>
            <pc:docMk/>
            <pc:sldMk cId="1735754222" sldId="341"/>
            <ac:spMk id="5" creationId="{B850ABE9-71F9-77D2-5363-B72B595C2952}"/>
          </ac:spMkLst>
        </pc:spChg>
        <pc:spChg chg="add del">
          <ac:chgData name="Grégoire Yerly" userId="d7f2aab2-8739-4e79-a464-c1673ba7a264" providerId="ADAL" clId="{5DE927EE-379E-455A-A234-A43AB1F208A5}" dt="2026-05-13T11:45:06.393" v="69" actId="22"/>
          <ac:spMkLst>
            <pc:docMk/>
            <pc:sldMk cId="1735754222" sldId="341"/>
            <ac:spMk id="7" creationId="{939D5204-3078-0039-FA79-265112A70AD7}"/>
          </ac:spMkLst>
        </pc:spChg>
        <pc:picChg chg="add mod">
          <ac:chgData name="Grégoire Yerly" userId="d7f2aab2-8739-4e79-a464-c1673ba7a264" providerId="ADAL" clId="{5DE927EE-379E-455A-A234-A43AB1F208A5}" dt="2026-05-13T11:54:54.287" v="98" actId="1076"/>
          <ac:picMkLst>
            <pc:docMk/>
            <pc:sldMk cId="1735754222" sldId="341"/>
            <ac:picMk id="1026" creationId="{CF0AF0F9-F5F4-D933-29AA-36918891864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9F23C4-703B-4147-8498-2B8C724A5D80}" type="doc">
      <dgm:prSet loTypeId="urn:microsoft.com/office/officeart/2008/layout/RadialCluster" loCatId="cycle" qsTypeId="urn:microsoft.com/office/officeart/2005/8/quickstyle/3d2" qsCatId="3D" csTypeId="urn:microsoft.com/office/officeart/2005/8/colors/accent2_2" csCatId="accent2" phldr="1"/>
      <dgm:spPr/>
      <dgm:t>
        <a:bodyPr/>
        <a:lstStyle/>
        <a:p>
          <a:endParaRPr lang="fr-CH"/>
        </a:p>
      </dgm:t>
    </dgm:pt>
    <dgm:pt modelId="{DD724BFA-4F0F-47F7-99F4-60311A848A50}">
      <dgm:prSet phldrT="[Texte]" phldr="0" custT="1"/>
      <dgm:spPr/>
      <dgm:t>
        <a:bodyPr/>
        <a:lstStyle/>
        <a:p>
          <a:r>
            <a:rPr lang="de-CH" sz="2400" b="1" dirty="0">
              <a:solidFill>
                <a:schemeClr val="tx1"/>
              </a:solidFill>
            </a:rPr>
            <a:t>Conseil </a:t>
          </a:r>
          <a:r>
            <a:rPr lang="de-CH" sz="2400" b="1" dirty="0" err="1">
              <a:solidFill>
                <a:schemeClr val="tx1"/>
              </a:solidFill>
            </a:rPr>
            <a:t>général</a:t>
          </a:r>
          <a:endParaRPr lang="fr-CH" sz="1600" b="1" dirty="0">
            <a:solidFill>
              <a:schemeClr val="tx1"/>
            </a:solidFill>
          </a:endParaRPr>
        </a:p>
      </dgm:t>
    </dgm:pt>
    <dgm:pt modelId="{14D6A4F8-FBB8-4A7C-9E4A-B793F926ED7F}" type="parTrans" cxnId="{2CED9943-2FD0-4CB6-816A-2AF34DB4CD3D}">
      <dgm:prSet/>
      <dgm:spPr/>
      <dgm:t>
        <a:bodyPr/>
        <a:lstStyle/>
        <a:p>
          <a:endParaRPr lang="fr-CH"/>
        </a:p>
      </dgm:t>
    </dgm:pt>
    <dgm:pt modelId="{AC19AF30-5B0F-4BF8-84E7-AC9F4080D3A0}" type="sibTrans" cxnId="{2CED9943-2FD0-4CB6-816A-2AF34DB4CD3D}">
      <dgm:prSet/>
      <dgm:spPr/>
      <dgm:t>
        <a:bodyPr/>
        <a:lstStyle/>
        <a:p>
          <a:endParaRPr lang="fr-CH"/>
        </a:p>
      </dgm:t>
    </dgm:pt>
    <dgm:pt modelId="{A8664F46-6EAC-46D2-B9F5-8354F9607FBB}">
      <dgm:prSet phldrT="[Texte]" phldr="0" custT="1"/>
      <dgm:spPr/>
      <dgm:t>
        <a:bodyPr/>
        <a:lstStyle/>
        <a:p>
          <a:r>
            <a:rPr lang="de-CH" sz="1800" b="1" dirty="0" err="1">
              <a:solidFill>
                <a:schemeClr val="tx1"/>
              </a:solidFill>
            </a:rPr>
            <a:t>Présidence</a:t>
          </a:r>
          <a:r>
            <a:rPr lang="de-CH" sz="1800" dirty="0">
              <a:solidFill>
                <a:schemeClr val="tx1"/>
              </a:solidFill>
            </a:rPr>
            <a:t> (</a:t>
          </a:r>
          <a:r>
            <a:rPr lang="de-CH" sz="1800" dirty="0" err="1">
              <a:solidFill>
                <a:schemeClr val="tx1"/>
              </a:solidFill>
            </a:rPr>
            <a:t>président</a:t>
          </a:r>
          <a:r>
            <a:rPr lang="de-CH" sz="1800" dirty="0">
              <a:solidFill>
                <a:schemeClr val="tx1"/>
              </a:solidFill>
            </a:rPr>
            <a:t> et vice-</a:t>
          </a:r>
          <a:r>
            <a:rPr lang="de-CH" sz="1800" dirty="0" err="1">
              <a:solidFill>
                <a:schemeClr val="tx1"/>
              </a:solidFill>
            </a:rPr>
            <a:t>président</a:t>
          </a:r>
          <a:r>
            <a:rPr lang="de-CH" sz="1800" dirty="0">
              <a:solidFill>
                <a:schemeClr val="tx1"/>
              </a:solidFill>
            </a:rPr>
            <a:t>)</a:t>
          </a:r>
          <a:endParaRPr lang="fr-CH" sz="1800" dirty="0">
            <a:solidFill>
              <a:schemeClr val="tx1"/>
            </a:solidFill>
          </a:endParaRPr>
        </a:p>
      </dgm:t>
    </dgm:pt>
    <dgm:pt modelId="{86BA1399-F464-4B4F-8663-896063E32154}" type="parTrans" cxnId="{BCF62DB0-8CCB-4BEF-B09E-2BFF47C4B37A}">
      <dgm:prSet/>
      <dgm:spPr/>
      <dgm:t>
        <a:bodyPr/>
        <a:lstStyle/>
        <a:p>
          <a:endParaRPr lang="fr-CH"/>
        </a:p>
      </dgm:t>
    </dgm:pt>
    <dgm:pt modelId="{AD2EDCA9-2E26-4A97-9C27-43A3D8B8EF49}" type="sibTrans" cxnId="{BCF62DB0-8CCB-4BEF-B09E-2BFF47C4B37A}">
      <dgm:prSet/>
      <dgm:spPr/>
      <dgm:t>
        <a:bodyPr/>
        <a:lstStyle/>
        <a:p>
          <a:endParaRPr lang="fr-CH"/>
        </a:p>
      </dgm:t>
    </dgm:pt>
    <dgm:pt modelId="{723C6BDB-E233-466D-B0E2-8891CF7C7886}">
      <dgm:prSet phldrT="[Texte]" phldr="0" custT="1"/>
      <dgm:spPr/>
      <dgm:t>
        <a:bodyPr/>
        <a:lstStyle/>
        <a:p>
          <a:r>
            <a:rPr lang="fr-CH" sz="1800" b="1" dirty="0">
              <a:solidFill>
                <a:schemeClr val="tx1"/>
              </a:solidFill>
            </a:rPr>
            <a:t>Scrutateurs</a:t>
          </a:r>
        </a:p>
      </dgm:t>
    </dgm:pt>
    <dgm:pt modelId="{DF40DC59-4237-42E6-8E0A-652435C66639}" type="parTrans" cxnId="{8E552149-38B6-43D2-BBB0-B597FAB4FC73}">
      <dgm:prSet/>
      <dgm:spPr/>
      <dgm:t>
        <a:bodyPr/>
        <a:lstStyle/>
        <a:p>
          <a:endParaRPr lang="fr-CH"/>
        </a:p>
      </dgm:t>
    </dgm:pt>
    <dgm:pt modelId="{7E14E46E-1A92-4C95-9F42-937DC034B498}" type="sibTrans" cxnId="{8E552149-38B6-43D2-BBB0-B597FAB4FC73}">
      <dgm:prSet/>
      <dgm:spPr/>
      <dgm:t>
        <a:bodyPr/>
        <a:lstStyle/>
        <a:p>
          <a:endParaRPr lang="fr-CH"/>
        </a:p>
      </dgm:t>
    </dgm:pt>
    <dgm:pt modelId="{0237981C-D85D-4B73-913D-2C6B45D75319}">
      <dgm:prSet phldrT="[Texte]" phldr="0" custT="1"/>
      <dgm:spPr/>
      <dgm:t>
        <a:bodyPr/>
        <a:lstStyle/>
        <a:p>
          <a:r>
            <a:rPr lang="de-CH" sz="1800" b="1" dirty="0">
              <a:solidFill>
                <a:schemeClr val="tx1"/>
              </a:solidFill>
            </a:rPr>
            <a:t>Bureau</a:t>
          </a:r>
          <a:endParaRPr lang="fr-CH" sz="2300" b="1" dirty="0">
            <a:solidFill>
              <a:schemeClr val="tx1"/>
            </a:solidFill>
          </a:endParaRPr>
        </a:p>
      </dgm:t>
    </dgm:pt>
    <dgm:pt modelId="{11F83AB5-047B-4B6B-9834-F89D42D8A7E6}" type="parTrans" cxnId="{8EB8720E-E64C-4DFB-BCE3-8624B548D279}">
      <dgm:prSet/>
      <dgm:spPr/>
      <dgm:t>
        <a:bodyPr/>
        <a:lstStyle/>
        <a:p>
          <a:endParaRPr lang="fr-CH"/>
        </a:p>
      </dgm:t>
    </dgm:pt>
    <dgm:pt modelId="{5E3E1A64-D258-46E4-9AAB-55090646A41C}" type="sibTrans" cxnId="{8EB8720E-E64C-4DFB-BCE3-8624B548D279}">
      <dgm:prSet/>
      <dgm:spPr/>
      <dgm:t>
        <a:bodyPr/>
        <a:lstStyle/>
        <a:p>
          <a:endParaRPr lang="fr-CH"/>
        </a:p>
      </dgm:t>
    </dgm:pt>
    <dgm:pt modelId="{F157295D-86DF-49E3-AB03-F4CC7EDB9567}">
      <dgm:prSet phldrT="[Texte]" phldr="0" custT="1"/>
      <dgm:spPr/>
      <dgm:t>
        <a:bodyPr/>
        <a:lstStyle/>
        <a:p>
          <a:r>
            <a:rPr lang="fr-CH" sz="1800" b="1" noProof="0" dirty="0">
              <a:solidFill>
                <a:schemeClr val="tx1"/>
              </a:solidFill>
            </a:rPr>
            <a:t>Commissions</a:t>
          </a:r>
        </a:p>
      </dgm:t>
    </dgm:pt>
    <dgm:pt modelId="{DF80BF2E-3093-4B73-B2D7-60F14D971CA6}" type="parTrans" cxnId="{B4A37C02-95BB-40F9-B398-6AD30B696C14}">
      <dgm:prSet/>
      <dgm:spPr/>
      <dgm:t>
        <a:bodyPr/>
        <a:lstStyle/>
        <a:p>
          <a:endParaRPr lang="fr-CH"/>
        </a:p>
      </dgm:t>
    </dgm:pt>
    <dgm:pt modelId="{E0475609-00AE-40DD-8030-AF1FE8526DF1}" type="sibTrans" cxnId="{B4A37C02-95BB-40F9-B398-6AD30B696C14}">
      <dgm:prSet/>
      <dgm:spPr/>
      <dgm:t>
        <a:bodyPr/>
        <a:lstStyle/>
        <a:p>
          <a:endParaRPr lang="fr-CH"/>
        </a:p>
      </dgm:t>
    </dgm:pt>
    <dgm:pt modelId="{51B98CE4-7101-45BA-8600-CBB9295E0FF1}">
      <dgm:prSet phldrT="[Texte]" phldr="0" custT="1"/>
      <dgm:spPr/>
      <dgm:t>
        <a:bodyPr/>
        <a:lstStyle/>
        <a:p>
          <a:r>
            <a:rPr lang="de-CH" sz="1800" b="1" dirty="0">
              <a:solidFill>
                <a:schemeClr val="tx1"/>
              </a:solidFill>
            </a:rPr>
            <a:t>Secrétariat</a:t>
          </a:r>
          <a:endParaRPr lang="fr-CH" sz="2100" b="1" dirty="0">
            <a:solidFill>
              <a:schemeClr val="tx1"/>
            </a:solidFill>
          </a:endParaRPr>
        </a:p>
      </dgm:t>
    </dgm:pt>
    <dgm:pt modelId="{6398FA3B-8709-48DC-8EF8-A5DDB46D087A}" type="parTrans" cxnId="{D6E3A74C-6B68-4BA4-8027-70926EE1AEEA}">
      <dgm:prSet/>
      <dgm:spPr/>
      <dgm:t>
        <a:bodyPr/>
        <a:lstStyle/>
        <a:p>
          <a:endParaRPr lang="fr-CH"/>
        </a:p>
      </dgm:t>
    </dgm:pt>
    <dgm:pt modelId="{EE3B8AA1-9999-4214-A6B5-2679DC3883DF}" type="sibTrans" cxnId="{D6E3A74C-6B68-4BA4-8027-70926EE1AEEA}">
      <dgm:prSet/>
      <dgm:spPr/>
      <dgm:t>
        <a:bodyPr/>
        <a:lstStyle/>
        <a:p>
          <a:endParaRPr lang="fr-CH"/>
        </a:p>
      </dgm:t>
    </dgm:pt>
    <dgm:pt modelId="{A6E7BEC5-141F-47D2-A3C4-7E4DCFE45A88}" type="pres">
      <dgm:prSet presAssocID="{219F23C4-703B-4147-8498-2B8C724A5D80}" presName="Name0" presStyleCnt="0">
        <dgm:presLayoutVars>
          <dgm:chMax val="1"/>
          <dgm:chPref val="1"/>
          <dgm:dir/>
          <dgm:animOne val="branch"/>
          <dgm:animLvl val="lvl"/>
        </dgm:presLayoutVars>
      </dgm:prSet>
      <dgm:spPr/>
    </dgm:pt>
    <dgm:pt modelId="{3FDAB5B2-81B7-4AA8-87F3-A07D9AC05B9C}" type="pres">
      <dgm:prSet presAssocID="{DD724BFA-4F0F-47F7-99F4-60311A848A50}" presName="singleCycle" presStyleCnt="0"/>
      <dgm:spPr/>
    </dgm:pt>
    <dgm:pt modelId="{A7D3C39F-8A15-42C2-A418-894A7ACE52FC}" type="pres">
      <dgm:prSet presAssocID="{DD724BFA-4F0F-47F7-99F4-60311A848A50}" presName="singleCenter" presStyleLbl="node1" presStyleIdx="0" presStyleCnt="6" custScaleX="153807" custScaleY="130885" custLinFactNeighborX="169" custLinFactNeighborY="-6624">
        <dgm:presLayoutVars>
          <dgm:chMax val="7"/>
          <dgm:chPref val="7"/>
        </dgm:presLayoutVars>
      </dgm:prSet>
      <dgm:spPr/>
    </dgm:pt>
    <dgm:pt modelId="{42AF6221-8202-4CFC-A365-F426FDC5C855}" type="pres">
      <dgm:prSet presAssocID="{86BA1399-F464-4B4F-8663-896063E32154}" presName="Name56" presStyleLbl="parChTrans1D2" presStyleIdx="0" presStyleCnt="5"/>
      <dgm:spPr/>
    </dgm:pt>
    <dgm:pt modelId="{75522273-8689-4C25-9A74-227EF0E0688C}" type="pres">
      <dgm:prSet presAssocID="{A8664F46-6EAC-46D2-B9F5-8354F9607FBB}" presName="text0" presStyleLbl="node1" presStyleIdx="1" presStyleCnt="6" custScaleX="229195" custScaleY="114406">
        <dgm:presLayoutVars>
          <dgm:bulletEnabled val="1"/>
        </dgm:presLayoutVars>
      </dgm:prSet>
      <dgm:spPr/>
    </dgm:pt>
    <dgm:pt modelId="{8ECD72CA-851F-4FBD-8573-B9774949C506}" type="pres">
      <dgm:prSet presAssocID="{DF40DC59-4237-42E6-8E0A-652435C66639}" presName="Name56" presStyleLbl="parChTrans1D2" presStyleIdx="1" presStyleCnt="5"/>
      <dgm:spPr/>
    </dgm:pt>
    <dgm:pt modelId="{D0E35755-B085-410B-8175-A9AD21A3D928}" type="pres">
      <dgm:prSet presAssocID="{723C6BDB-E233-466D-B0E2-8891CF7C7886}" presName="text0" presStyleLbl="node1" presStyleIdx="2" presStyleCnt="6" custScaleX="261281" custScaleY="104360" custRadScaleRad="142596" custRadScaleInc="127380">
        <dgm:presLayoutVars>
          <dgm:bulletEnabled val="1"/>
        </dgm:presLayoutVars>
      </dgm:prSet>
      <dgm:spPr/>
    </dgm:pt>
    <dgm:pt modelId="{ECFC1501-EEB5-4A71-8708-1A989DDC19BB}" type="pres">
      <dgm:prSet presAssocID="{11F83AB5-047B-4B6B-9834-F89D42D8A7E6}" presName="Name56" presStyleLbl="parChTrans1D2" presStyleIdx="2" presStyleCnt="5"/>
      <dgm:spPr/>
    </dgm:pt>
    <dgm:pt modelId="{4C0CE5FD-D11B-4D50-8CE6-159291C1146C}" type="pres">
      <dgm:prSet presAssocID="{0237981C-D85D-4B73-913D-2C6B45D75319}" presName="text0" presStyleLbl="node1" presStyleIdx="3" presStyleCnt="6" custScaleX="164453" custRadScaleRad="176586" custRadScaleInc="-185733">
        <dgm:presLayoutVars>
          <dgm:bulletEnabled val="1"/>
        </dgm:presLayoutVars>
      </dgm:prSet>
      <dgm:spPr/>
    </dgm:pt>
    <dgm:pt modelId="{3446B622-BDC4-4D9C-B7D2-6ED0BEA15FC8}" type="pres">
      <dgm:prSet presAssocID="{6398FA3B-8709-48DC-8EF8-A5DDB46D087A}" presName="Name56" presStyleLbl="parChTrans1D2" presStyleIdx="3" presStyleCnt="5"/>
      <dgm:spPr/>
    </dgm:pt>
    <dgm:pt modelId="{DC0B7D3D-CAB3-47D8-8247-F33E9A834DB6}" type="pres">
      <dgm:prSet presAssocID="{51B98CE4-7101-45BA-8600-CBB9295E0FF1}" presName="text0" presStyleLbl="node1" presStyleIdx="4" presStyleCnt="6" custScaleX="214597" custRadScaleRad="166540" custRadScaleInc="186728">
        <dgm:presLayoutVars>
          <dgm:bulletEnabled val="1"/>
        </dgm:presLayoutVars>
      </dgm:prSet>
      <dgm:spPr/>
    </dgm:pt>
    <dgm:pt modelId="{66C480DD-1F24-4930-8728-66E60900A4B0}" type="pres">
      <dgm:prSet presAssocID="{DF80BF2E-3093-4B73-B2D7-60F14D971CA6}" presName="Name56" presStyleLbl="parChTrans1D2" presStyleIdx="4" presStyleCnt="5"/>
      <dgm:spPr/>
    </dgm:pt>
    <dgm:pt modelId="{BB20468A-2E8A-4451-8CC2-79D469B7D973}" type="pres">
      <dgm:prSet presAssocID="{F157295D-86DF-49E3-AB03-F4CC7EDB9567}" presName="text0" presStyleLbl="node1" presStyleIdx="5" presStyleCnt="6" custScaleX="240967" custRadScaleRad="139590" custRadScaleInc="-127845">
        <dgm:presLayoutVars>
          <dgm:bulletEnabled val="1"/>
        </dgm:presLayoutVars>
      </dgm:prSet>
      <dgm:spPr/>
    </dgm:pt>
  </dgm:ptLst>
  <dgm:cxnLst>
    <dgm:cxn modelId="{E613AA01-F5D7-4C3A-BE8E-1BF5E4E51699}" type="presOf" srcId="{51B98CE4-7101-45BA-8600-CBB9295E0FF1}" destId="{DC0B7D3D-CAB3-47D8-8247-F33E9A834DB6}" srcOrd="0" destOrd="0" presId="urn:microsoft.com/office/officeart/2008/layout/RadialCluster"/>
    <dgm:cxn modelId="{B4A37C02-95BB-40F9-B398-6AD30B696C14}" srcId="{DD724BFA-4F0F-47F7-99F4-60311A848A50}" destId="{F157295D-86DF-49E3-AB03-F4CC7EDB9567}" srcOrd="4" destOrd="0" parTransId="{DF80BF2E-3093-4B73-B2D7-60F14D971CA6}" sibTransId="{E0475609-00AE-40DD-8030-AF1FE8526DF1}"/>
    <dgm:cxn modelId="{8EB8720E-E64C-4DFB-BCE3-8624B548D279}" srcId="{DD724BFA-4F0F-47F7-99F4-60311A848A50}" destId="{0237981C-D85D-4B73-913D-2C6B45D75319}" srcOrd="2" destOrd="0" parTransId="{11F83AB5-047B-4B6B-9834-F89D42D8A7E6}" sibTransId="{5E3E1A64-D258-46E4-9AAB-55090646A41C}"/>
    <dgm:cxn modelId="{F81A1D1B-DFF4-4320-B736-88AE23E00A32}" type="presOf" srcId="{86BA1399-F464-4B4F-8663-896063E32154}" destId="{42AF6221-8202-4CFC-A365-F426FDC5C855}" srcOrd="0" destOrd="0" presId="urn:microsoft.com/office/officeart/2008/layout/RadialCluster"/>
    <dgm:cxn modelId="{2CED9943-2FD0-4CB6-816A-2AF34DB4CD3D}" srcId="{219F23C4-703B-4147-8498-2B8C724A5D80}" destId="{DD724BFA-4F0F-47F7-99F4-60311A848A50}" srcOrd="0" destOrd="0" parTransId="{14D6A4F8-FBB8-4A7C-9E4A-B793F926ED7F}" sibTransId="{AC19AF30-5B0F-4BF8-84E7-AC9F4080D3A0}"/>
    <dgm:cxn modelId="{8E552149-38B6-43D2-BBB0-B597FAB4FC73}" srcId="{DD724BFA-4F0F-47F7-99F4-60311A848A50}" destId="{723C6BDB-E233-466D-B0E2-8891CF7C7886}" srcOrd="1" destOrd="0" parTransId="{DF40DC59-4237-42E6-8E0A-652435C66639}" sibTransId="{7E14E46E-1A92-4C95-9F42-937DC034B498}"/>
    <dgm:cxn modelId="{D6E3A74C-6B68-4BA4-8027-70926EE1AEEA}" srcId="{DD724BFA-4F0F-47F7-99F4-60311A848A50}" destId="{51B98CE4-7101-45BA-8600-CBB9295E0FF1}" srcOrd="3" destOrd="0" parTransId="{6398FA3B-8709-48DC-8EF8-A5DDB46D087A}" sibTransId="{EE3B8AA1-9999-4214-A6B5-2679DC3883DF}"/>
    <dgm:cxn modelId="{93596379-8C77-4B47-BD70-D5D4056FBA88}" type="presOf" srcId="{723C6BDB-E233-466D-B0E2-8891CF7C7886}" destId="{D0E35755-B085-410B-8175-A9AD21A3D928}" srcOrd="0" destOrd="0" presId="urn:microsoft.com/office/officeart/2008/layout/RadialCluster"/>
    <dgm:cxn modelId="{CAD04959-45FD-458D-84E8-B177001F39B0}" type="presOf" srcId="{219F23C4-703B-4147-8498-2B8C724A5D80}" destId="{A6E7BEC5-141F-47D2-A3C4-7E4DCFE45A88}" srcOrd="0" destOrd="0" presId="urn:microsoft.com/office/officeart/2008/layout/RadialCluster"/>
    <dgm:cxn modelId="{6242D581-9A3B-4668-BE50-F17DCB8EB3BD}" type="presOf" srcId="{DF40DC59-4237-42E6-8E0A-652435C66639}" destId="{8ECD72CA-851F-4FBD-8573-B9774949C506}" srcOrd="0" destOrd="0" presId="urn:microsoft.com/office/officeart/2008/layout/RadialCluster"/>
    <dgm:cxn modelId="{77379884-C196-4274-AC18-EE3D1E075B02}" type="presOf" srcId="{F157295D-86DF-49E3-AB03-F4CC7EDB9567}" destId="{BB20468A-2E8A-4451-8CC2-79D469B7D973}" srcOrd="0" destOrd="0" presId="urn:microsoft.com/office/officeart/2008/layout/RadialCluster"/>
    <dgm:cxn modelId="{2C993F8F-5D11-4302-A327-54E9053DCD4D}" type="presOf" srcId="{11F83AB5-047B-4B6B-9834-F89D42D8A7E6}" destId="{ECFC1501-EEB5-4A71-8708-1A989DDC19BB}" srcOrd="0" destOrd="0" presId="urn:microsoft.com/office/officeart/2008/layout/RadialCluster"/>
    <dgm:cxn modelId="{DFC7B89A-A179-4673-80CD-5CE122848B9A}" type="presOf" srcId="{DD724BFA-4F0F-47F7-99F4-60311A848A50}" destId="{A7D3C39F-8A15-42C2-A418-894A7ACE52FC}" srcOrd="0" destOrd="0" presId="urn:microsoft.com/office/officeart/2008/layout/RadialCluster"/>
    <dgm:cxn modelId="{D4A55FA4-0147-44A2-8DF1-EAD75E2F79C5}" type="presOf" srcId="{DF80BF2E-3093-4B73-B2D7-60F14D971CA6}" destId="{66C480DD-1F24-4930-8728-66E60900A4B0}" srcOrd="0" destOrd="0" presId="urn:microsoft.com/office/officeart/2008/layout/RadialCluster"/>
    <dgm:cxn modelId="{54112BAD-D18C-46BC-A77E-D9D30A7BF377}" type="presOf" srcId="{0237981C-D85D-4B73-913D-2C6B45D75319}" destId="{4C0CE5FD-D11B-4D50-8CE6-159291C1146C}" srcOrd="0" destOrd="0" presId="urn:microsoft.com/office/officeart/2008/layout/RadialCluster"/>
    <dgm:cxn modelId="{BCF62DB0-8CCB-4BEF-B09E-2BFF47C4B37A}" srcId="{DD724BFA-4F0F-47F7-99F4-60311A848A50}" destId="{A8664F46-6EAC-46D2-B9F5-8354F9607FBB}" srcOrd="0" destOrd="0" parTransId="{86BA1399-F464-4B4F-8663-896063E32154}" sibTransId="{AD2EDCA9-2E26-4A97-9C27-43A3D8B8EF49}"/>
    <dgm:cxn modelId="{23FDD7D3-1D40-4092-8C1F-883D7434809F}" type="presOf" srcId="{A8664F46-6EAC-46D2-B9F5-8354F9607FBB}" destId="{75522273-8689-4C25-9A74-227EF0E0688C}" srcOrd="0" destOrd="0" presId="urn:microsoft.com/office/officeart/2008/layout/RadialCluster"/>
    <dgm:cxn modelId="{FC2BF1D7-C7ED-4D52-BCDF-C2379948E439}" type="presOf" srcId="{6398FA3B-8709-48DC-8EF8-A5DDB46D087A}" destId="{3446B622-BDC4-4D9C-B7D2-6ED0BEA15FC8}" srcOrd="0" destOrd="0" presId="urn:microsoft.com/office/officeart/2008/layout/RadialCluster"/>
    <dgm:cxn modelId="{D2C03C87-52AF-4144-89B3-DD1CC2686730}" type="presParOf" srcId="{A6E7BEC5-141F-47D2-A3C4-7E4DCFE45A88}" destId="{3FDAB5B2-81B7-4AA8-87F3-A07D9AC05B9C}" srcOrd="0" destOrd="0" presId="urn:microsoft.com/office/officeart/2008/layout/RadialCluster"/>
    <dgm:cxn modelId="{04B2B68D-DC41-4137-BA7E-8525E86F2345}" type="presParOf" srcId="{3FDAB5B2-81B7-4AA8-87F3-A07D9AC05B9C}" destId="{A7D3C39F-8A15-42C2-A418-894A7ACE52FC}" srcOrd="0" destOrd="0" presId="urn:microsoft.com/office/officeart/2008/layout/RadialCluster"/>
    <dgm:cxn modelId="{2228CD70-2E4A-445B-9D05-E829A644420A}" type="presParOf" srcId="{3FDAB5B2-81B7-4AA8-87F3-A07D9AC05B9C}" destId="{42AF6221-8202-4CFC-A365-F426FDC5C855}" srcOrd="1" destOrd="0" presId="urn:microsoft.com/office/officeart/2008/layout/RadialCluster"/>
    <dgm:cxn modelId="{29C2C36E-FE8B-45CB-BC77-FFB9818E4AC5}" type="presParOf" srcId="{3FDAB5B2-81B7-4AA8-87F3-A07D9AC05B9C}" destId="{75522273-8689-4C25-9A74-227EF0E0688C}" srcOrd="2" destOrd="0" presId="urn:microsoft.com/office/officeart/2008/layout/RadialCluster"/>
    <dgm:cxn modelId="{D79D7211-19A4-4F12-BF93-78E7D85E7B19}" type="presParOf" srcId="{3FDAB5B2-81B7-4AA8-87F3-A07D9AC05B9C}" destId="{8ECD72CA-851F-4FBD-8573-B9774949C506}" srcOrd="3" destOrd="0" presId="urn:microsoft.com/office/officeart/2008/layout/RadialCluster"/>
    <dgm:cxn modelId="{1FAC82D4-D155-471C-B8BE-241E5195FEBE}" type="presParOf" srcId="{3FDAB5B2-81B7-4AA8-87F3-A07D9AC05B9C}" destId="{D0E35755-B085-410B-8175-A9AD21A3D928}" srcOrd="4" destOrd="0" presId="urn:microsoft.com/office/officeart/2008/layout/RadialCluster"/>
    <dgm:cxn modelId="{1A7F5D2E-62DA-4DCF-9443-05BBB61E14D0}" type="presParOf" srcId="{3FDAB5B2-81B7-4AA8-87F3-A07D9AC05B9C}" destId="{ECFC1501-EEB5-4A71-8708-1A989DDC19BB}" srcOrd="5" destOrd="0" presId="urn:microsoft.com/office/officeart/2008/layout/RadialCluster"/>
    <dgm:cxn modelId="{F79A2B57-EEAA-4B75-8F34-2E59BBE3FC1E}" type="presParOf" srcId="{3FDAB5B2-81B7-4AA8-87F3-A07D9AC05B9C}" destId="{4C0CE5FD-D11B-4D50-8CE6-159291C1146C}" srcOrd="6" destOrd="0" presId="urn:microsoft.com/office/officeart/2008/layout/RadialCluster"/>
    <dgm:cxn modelId="{0024AAF5-48A5-43E9-B178-E0737D954399}" type="presParOf" srcId="{3FDAB5B2-81B7-4AA8-87F3-A07D9AC05B9C}" destId="{3446B622-BDC4-4D9C-B7D2-6ED0BEA15FC8}" srcOrd="7" destOrd="0" presId="urn:microsoft.com/office/officeart/2008/layout/RadialCluster"/>
    <dgm:cxn modelId="{AFC61B8E-C198-4EC0-9C9E-EDAF0A85AE51}" type="presParOf" srcId="{3FDAB5B2-81B7-4AA8-87F3-A07D9AC05B9C}" destId="{DC0B7D3D-CAB3-47D8-8247-F33E9A834DB6}" srcOrd="8" destOrd="0" presId="urn:microsoft.com/office/officeart/2008/layout/RadialCluster"/>
    <dgm:cxn modelId="{688E4E51-D5B9-4D77-BF86-A77284888D8C}" type="presParOf" srcId="{3FDAB5B2-81B7-4AA8-87F3-A07D9AC05B9C}" destId="{66C480DD-1F24-4930-8728-66E60900A4B0}" srcOrd="9" destOrd="0" presId="urn:microsoft.com/office/officeart/2008/layout/RadialCluster"/>
    <dgm:cxn modelId="{CE5D2D61-34DB-4F45-ADCE-ED810EAC3B3F}" type="presParOf" srcId="{3FDAB5B2-81B7-4AA8-87F3-A07D9AC05B9C}" destId="{BB20468A-2E8A-4451-8CC2-79D469B7D973}"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59D770-1153-42D9-8FAB-89EC13C0AD1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CH"/>
        </a:p>
      </dgm:t>
    </dgm:pt>
    <dgm:pt modelId="{FA9AC097-87B9-465D-AF3D-7284F777E90F}">
      <dgm:prSet phldrT="[Texte]">
        <dgm:style>
          <a:lnRef idx="1">
            <a:schemeClr val="accent3"/>
          </a:lnRef>
          <a:fillRef idx="3">
            <a:schemeClr val="accent3"/>
          </a:fillRef>
          <a:effectRef idx="2">
            <a:schemeClr val="accent3"/>
          </a:effectRef>
          <a:fontRef idx="minor">
            <a:schemeClr val="lt1"/>
          </a:fontRef>
        </dgm:style>
      </dgm:prSet>
      <dgm:spPr/>
      <dgm:t>
        <a:bodyPr/>
        <a:lstStyle/>
        <a:p>
          <a:r>
            <a:rPr lang="fr-CH" noProof="0" dirty="0">
              <a:solidFill>
                <a:schemeClr val="tx1"/>
              </a:solidFill>
            </a:rPr>
            <a:t>Décide du changement de nom de la commune et de la modification de ses armoiries</a:t>
          </a:r>
        </a:p>
      </dgm:t>
    </dgm:pt>
    <dgm:pt modelId="{BDAF22E9-1C5F-4CC6-B411-CFAF493FA2F3}" type="parTrans" cxnId="{34B3EE75-3BD5-410B-B489-3230C54B98BD}">
      <dgm:prSet/>
      <dgm:spPr/>
      <dgm:t>
        <a:bodyPr/>
        <a:lstStyle/>
        <a:p>
          <a:endParaRPr lang="fr-CH"/>
        </a:p>
      </dgm:t>
    </dgm:pt>
    <dgm:pt modelId="{1200B373-2E89-4A12-B510-82D5FAF10B0C}" type="sibTrans" cxnId="{34B3EE75-3BD5-410B-B489-3230C54B98BD}">
      <dgm:prSet/>
      <dgm:spPr/>
      <dgm:t>
        <a:bodyPr/>
        <a:lstStyle/>
        <a:p>
          <a:endParaRPr lang="fr-CH"/>
        </a:p>
      </dgm:t>
    </dgm:pt>
    <dgm:pt modelId="{40389A4F-87E1-449B-99FB-8715901AB0FC}">
      <dgm:prSet phldrT="[Texte]">
        <dgm:style>
          <a:lnRef idx="1">
            <a:schemeClr val="accent3"/>
          </a:lnRef>
          <a:fillRef idx="3">
            <a:schemeClr val="accent3"/>
          </a:fillRef>
          <a:effectRef idx="2">
            <a:schemeClr val="accent3"/>
          </a:effectRef>
          <a:fontRef idx="minor">
            <a:schemeClr val="lt1"/>
          </a:fontRef>
        </dgm:style>
      </dgm:prSet>
      <dgm:spPr/>
      <dgm:t>
        <a:bodyPr/>
        <a:lstStyle/>
        <a:p>
          <a:pPr>
            <a:buClr>
              <a:srgbClr val="C00000"/>
            </a:buClr>
            <a:buFont typeface="Wingdings" panose="05000000000000000000" pitchFamily="2" charset="2"/>
            <a:buChar char="Ø"/>
          </a:pPr>
          <a:r>
            <a:rPr lang="fr-CH" b="0" i="0" dirty="0">
              <a:solidFill>
                <a:schemeClr val="tx1"/>
              </a:solidFill>
            </a:rPr>
            <a:t>Décide des modifications des limites communales, à l'exception des modifications prévues par la législation sur la mensuration officielle</a:t>
          </a:r>
          <a:endParaRPr lang="fr-CH" dirty="0">
            <a:solidFill>
              <a:schemeClr val="tx1"/>
            </a:solidFill>
          </a:endParaRPr>
        </a:p>
      </dgm:t>
    </dgm:pt>
    <dgm:pt modelId="{38D5CEB2-F859-4CD5-BEED-37DB281FB4C4}" type="parTrans" cxnId="{7D30C298-09B9-423B-9D8D-78133AFA7BAE}">
      <dgm:prSet/>
      <dgm:spPr/>
      <dgm:t>
        <a:bodyPr/>
        <a:lstStyle/>
        <a:p>
          <a:endParaRPr lang="fr-CH"/>
        </a:p>
      </dgm:t>
    </dgm:pt>
    <dgm:pt modelId="{B34D97A3-656A-44C7-9B74-56D58B8D3291}" type="sibTrans" cxnId="{7D30C298-09B9-423B-9D8D-78133AFA7BAE}">
      <dgm:prSet/>
      <dgm:spPr/>
      <dgm:t>
        <a:bodyPr/>
        <a:lstStyle/>
        <a:p>
          <a:endParaRPr lang="fr-CH"/>
        </a:p>
      </dgm:t>
    </dgm:pt>
    <dgm:pt modelId="{634AF43D-5816-43EB-A987-3507B9FBAC4A}">
      <dgm:prSet phldrT="[Texte]">
        <dgm:style>
          <a:lnRef idx="1">
            <a:schemeClr val="accent3"/>
          </a:lnRef>
          <a:fillRef idx="3">
            <a:schemeClr val="accent3"/>
          </a:fillRef>
          <a:effectRef idx="2">
            <a:schemeClr val="accent3"/>
          </a:effectRef>
          <a:fontRef idx="minor">
            <a:schemeClr val="lt1"/>
          </a:fontRef>
        </dgm:style>
      </dgm:prSet>
      <dgm:spPr/>
      <dgm:t>
        <a:bodyPr/>
        <a:lstStyle/>
        <a:p>
          <a:pPr>
            <a:buClr>
              <a:srgbClr val="C00000"/>
            </a:buClr>
            <a:buFont typeface="Wingdings" panose="05000000000000000000" pitchFamily="2" charset="2"/>
            <a:buChar char="Ø"/>
          </a:pPr>
          <a:r>
            <a:rPr lang="fr-CH" b="0" i="0" dirty="0">
              <a:solidFill>
                <a:schemeClr val="tx1"/>
              </a:solidFill>
            </a:rPr>
            <a:t>Adopte les règlements de portée générale </a:t>
          </a:r>
          <a:r>
            <a:rPr lang="fr-CH" dirty="0">
              <a:solidFill>
                <a:schemeClr val="tx1"/>
              </a:solidFill>
            </a:rPr>
            <a:t>(y compris les modifications et les abrogations)</a:t>
          </a:r>
        </a:p>
      </dgm:t>
    </dgm:pt>
    <dgm:pt modelId="{51A2C7F3-2D02-463E-9181-C57C30AB0EE7}" type="parTrans" cxnId="{C99CA086-5C72-42B3-A20C-245FBC151F33}">
      <dgm:prSet/>
      <dgm:spPr/>
      <dgm:t>
        <a:bodyPr/>
        <a:lstStyle/>
        <a:p>
          <a:endParaRPr lang="fr-CH"/>
        </a:p>
      </dgm:t>
    </dgm:pt>
    <dgm:pt modelId="{15ED07A9-7AB5-4A95-9A1E-FE4E98C3D021}" type="sibTrans" cxnId="{C99CA086-5C72-42B3-A20C-245FBC151F33}">
      <dgm:prSet/>
      <dgm:spPr/>
      <dgm:t>
        <a:bodyPr/>
        <a:lstStyle/>
        <a:p>
          <a:endParaRPr lang="fr-CH"/>
        </a:p>
      </dgm:t>
    </dgm:pt>
    <dgm:pt modelId="{0C7390D0-5108-40C4-910D-96E1C252A9C2}">
      <dgm:prSet phldrT="[Texte]">
        <dgm:style>
          <a:lnRef idx="1">
            <a:schemeClr val="accent3"/>
          </a:lnRef>
          <a:fillRef idx="3">
            <a:schemeClr val="accent3"/>
          </a:fillRef>
          <a:effectRef idx="2">
            <a:schemeClr val="accent3"/>
          </a:effectRef>
          <a:fontRef idx="minor">
            <a:schemeClr val="lt1"/>
          </a:fontRef>
        </dgm:style>
      </dgm:prSet>
      <dgm:spPr/>
      <dgm:t>
        <a:bodyPr/>
        <a:lstStyle/>
        <a:p>
          <a:pPr>
            <a:buClr>
              <a:srgbClr val="C00000"/>
            </a:buClr>
            <a:buFont typeface="Wingdings" panose="05000000000000000000" pitchFamily="2" charset="2"/>
            <a:buChar char="Ø"/>
          </a:pPr>
          <a:r>
            <a:rPr lang="fr-CH" b="0" i="0" dirty="0">
              <a:solidFill>
                <a:schemeClr val="tx1"/>
              </a:solidFill>
            </a:rPr>
            <a:t>Décide du changement du nombre de conseillers communaux</a:t>
          </a:r>
          <a:endParaRPr lang="fr-CH" dirty="0">
            <a:solidFill>
              <a:schemeClr val="tx1"/>
            </a:solidFill>
          </a:endParaRPr>
        </a:p>
      </dgm:t>
    </dgm:pt>
    <dgm:pt modelId="{6AC41F08-0538-4435-BF1F-9AD484CA1C39}" type="parTrans" cxnId="{400FBD0E-333D-4148-B406-A18E296CA517}">
      <dgm:prSet/>
      <dgm:spPr/>
      <dgm:t>
        <a:bodyPr/>
        <a:lstStyle/>
        <a:p>
          <a:endParaRPr lang="fr-CH"/>
        </a:p>
      </dgm:t>
    </dgm:pt>
    <dgm:pt modelId="{D572B401-C150-4C1A-BC54-ABDB19BB6065}" type="sibTrans" cxnId="{400FBD0E-333D-4148-B406-A18E296CA517}">
      <dgm:prSet/>
      <dgm:spPr/>
      <dgm:t>
        <a:bodyPr/>
        <a:lstStyle/>
        <a:p>
          <a:endParaRPr lang="fr-CH"/>
        </a:p>
      </dgm:t>
    </dgm:pt>
    <dgm:pt modelId="{E08C9490-893F-4D1E-ABCC-0FA2FC376E37}">
      <dgm:prSet phldrT="[Texte]">
        <dgm:style>
          <a:lnRef idx="1">
            <a:schemeClr val="accent3"/>
          </a:lnRef>
          <a:fillRef idx="3">
            <a:schemeClr val="accent3"/>
          </a:fillRef>
          <a:effectRef idx="2">
            <a:schemeClr val="accent3"/>
          </a:effectRef>
          <a:fontRef idx="minor">
            <a:schemeClr val="lt1"/>
          </a:fontRef>
        </dgm:style>
      </dgm:prSet>
      <dgm:spPr/>
      <dgm:t>
        <a:bodyPr/>
        <a:lstStyle/>
        <a:p>
          <a:pPr>
            <a:buClr>
              <a:srgbClr val="C00000"/>
            </a:buClr>
            <a:buFont typeface="Wingdings" panose="05000000000000000000" pitchFamily="2" charset="2"/>
            <a:buChar char="Ø"/>
          </a:pPr>
          <a:r>
            <a:rPr lang="fr-CH" b="0" i="0" dirty="0">
              <a:solidFill>
                <a:schemeClr val="tx1"/>
              </a:solidFill>
            </a:rPr>
            <a:t>Adopte les statuts d'une association de communes ainsi que les modifications essentielles de ceux-là; elle décide de la sortie de la commune de l'association et de la dissolution de celle-ci</a:t>
          </a:r>
          <a:endParaRPr lang="fr-CH" dirty="0">
            <a:solidFill>
              <a:schemeClr val="tx1"/>
            </a:solidFill>
          </a:endParaRPr>
        </a:p>
      </dgm:t>
    </dgm:pt>
    <dgm:pt modelId="{AFD658D4-A14D-4398-BD58-27E368AC9B41}" type="parTrans" cxnId="{513BFAB3-BF01-4C9D-A3AC-9DF720D7CC8B}">
      <dgm:prSet/>
      <dgm:spPr/>
      <dgm:t>
        <a:bodyPr/>
        <a:lstStyle/>
        <a:p>
          <a:endParaRPr lang="fr-CH"/>
        </a:p>
      </dgm:t>
    </dgm:pt>
    <dgm:pt modelId="{8B550D8E-E1C8-4EFD-A2A7-1A2975EC3B65}" type="sibTrans" cxnId="{513BFAB3-BF01-4C9D-A3AC-9DF720D7CC8B}">
      <dgm:prSet/>
      <dgm:spPr/>
      <dgm:t>
        <a:bodyPr/>
        <a:lstStyle/>
        <a:p>
          <a:endParaRPr lang="fr-CH"/>
        </a:p>
      </dgm:t>
    </dgm:pt>
    <dgm:pt modelId="{6425512D-F826-404B-B2A3-34A53E57CE6F}">
      <dgm:prSet>
        <dgm:style>
          <a:lnRef idx="1">
            <a:schemeClr val="accent3"/>
          </a:lnRef>
          <a:fillRef idx="3">
            <a:schemeClr val="accent3"/>
          </a:fillRef>
          <a:effectRef idx="2">
            <a:schemeClr val="accent3"/>
          </a:effectRef>
          <a:fontRef idx="minor">
            <a:schemeClr val="lt1"/>
          </a:fontRef>
        </dgm:style>
      </dgm:prSet>
      <dgm:spPr/>
      <dgm:t>
        <a:bodyPr/>
        <a:lstStyle/>
        <a:p>
          <a:pPr>
            <a:buNone/>
          </a:pPr>
          <a:r>
            <a:rPr lang="fr-CH" b="0" i="0" dirty="0">
              <a:solidFill>
                <a:schemeClr val="tx1"/>
              </a:solidFill>
            </a:rPr>
            <a:t>surveille l'administration de la commune</a:t>
          </a:r>
          <a:endParaRPr lang="de-DE" dirty="0">
            <a:solidFill>
              <a:schemeClr val="tx1"/>
            </a:solidFill>
          </a:endParaRPr>
        </a:p>
      </dgm:t>
    </dgm:pt>
    <dgm:pt modelId="{AC8EF902-38EC-4EC5-AFFE-FFFD64C2658E}" type="parTrans" cxnId="{19DA1F92-1254-4F38-81AB-1E4972C66445}">
      <dgm:prSet/>
      <dgm:spPr/>
      <dgm:t>
        <a:bodyPr/>
        <a:lstStyle/>
        <a:p>
          <a:endParaRPr lang="fr-CH"/>
        </a:p>
      </dgm:t>
    </dgm:pt>
    <dgm:pt modelId="{5385C6B8-EBBD-421C-A369-02F490BA92E5}" type="sibTrans" cxnId="{19DA1F92-1254-4F38-81AB-1E4972C66445}">
      <dgm:prSet/>
      <dgm:spPr/>
      <dgm:t>
        <a:bodyPr/>
        <a:lstStyle/>
        <a:p>
          <a:endParaRPr lang="fr-CH"/>
        </a:p>
      </dgm:t>
    </dgm:pt>
    <dgm:pt modelId="{F8D52F7C-22A5-46C4-A98F-F5CEFDD37B3B}">
      <dgm:prSet>
        <dgm:style>
          <a:lnRef idx="1">
            <a:schemeClr val="accent3"/>
          </a:lnRef>
          <a:fillRef idx="3">
            <a:schemeClr val="accent3"/>
          </a:fillRef>
          <a:effectRef idx="2">
            <a:schemeClr val="accent3"/>
          </a:effectRef>
          <a:fontRef idx="minor">
            <a:schemeClr val="lt1"/>
          </a:fontRef>
        </dgm:style>
      </dgm:prSet>
      <dgm:spPr/>
      <dgm:t>
        <a:bodyPr/>
        <a:lstStyle/>
        <a:p>
          <a:r>
            <a:rPr lang="fr-CH" b="0" i="0" dirty="0">
              <a:solidFill>
                <a:schemeClr val="tx1"/>
              </a:solidFill>
            </a:rPr>
            <a:t>Décide de l'octroi du droit de cité communal d'honneur</a:t>
          </a:r>
          <a:endParaRPr lang="de-DE" dirty="0">
            <a:solidFill>
              <a:schemeClr val="tx1"/>
            </a:solidFill>
          </a:endParaRPr>
        </a:p>
      </dgm:t>
    </dgm:pt>
    <dgm:pt modelId="{74D40920-4E31-4458-81D6-596D451E9354}" type="parTrans" cxnId="{5AACC7EF-D5D4-40E7-AE7B-E05773A51BF5}">
      <dgm:prSet/>
      <dgm:spPr/>
      <dgm:t>
        <a:bodyPr/>
        <a:lstStyle/>
        <a:p>
          <a:endParaRPr lang="fr-CH"/>
        </a:p>
      </dgm:t>
    </dgm:pt>
    <dgm:pt modelId="{76F2CB84-0A9F-4AB8-BEF5-0D7D37998DCC}" type="sibTrans" cxnId="{5AACC7EF-D5D4-40E7-AE7B-E05773A51BF5}">
      <dgm:prSet/>
      <dgm:spPr/>
      <dgm:t>
        <a:bodyPr/>
        <a:lstStyle/>
        <a:p>
          <a:endParaRPr lang="fr-CH"/>
        </a:p>
      </dgm:t>
    </dgm:pt>
    <dgm:pt modelId="{45A1E02B-0322-4FD1-9F7D-A407911A0959}">
      <dgm:prSet>
        <dgm:style>
          <a:lnRef idx="1">
            <a:schemeClr val="accent3"/>
          </a:lnRef>
          <a:fillRef idx="3">
            <a:schemeClr val="accent3"/>
          </a:fillRef>
          <a:effectRef idx="2">
            <a:schemeClr val="accent3"/>
          </a:effectRef>
          <a:fontRef idx="minor">
            <a:schemeClr val="lt1"/>
          </a:fontRef>
        </dgm:style>
      </dgm:prSet>
      <dgm:spPr/>
      <dgm:t>
        <a:bodyPr/>
        <a:lstStyle/>
        <a:p>
          <a:r>
            <a:rPr lang="fr-CH" b="0" i="0" dirty="0">
              <a:solidFill>
                <a:schemeClr val="tx1"/>
              </a:solidFill>
            </a:rPr>
            <a:t>Adopte les statuts d'une unité de gestion, au sens de l’art. 11 LFCN ainsi que les modifications essentielles des statuts; elle décide de la sortie de l'unité de gestion et de la dissolution de celle-là, dans les limites de la LFCN</a:t>
          </a:r>
          <a:endParaRPr lang="fr-CH" dirty="0">
            <a:solidFill>
              <a:schemeClr val="tx1"/>
            </a:solidFill>
          </a:endParaRPr>
        </a:p>
      </dgm:t>
    </dgm:pt>
    <dgm:pt modelId="{59C5758B-BF08-4D80-BABE-3A7229C0A51D}" type="parTrans" cxnId="{9D93EE60-2518-4340-A44F-CED4ED1244AE}">
      <dgm:prSet/>
      <dgm:spPr/>
      <dgm:t>
        <a:bodyPr/>
        <a:lstStyle/>
        <a:p>
          <a:endParaRPr lang="fr-CH"/>
        </a:p>
      </dgm:t>
    </dgm:pt>
    <dgm:pt modelId="{05884367-6CD0-4876-94A0-8CBDF35CC6EE}" type="sibTrans" cxnId="{9D93EE60-2518-4340-A44F-CED4ED1244AE}">
      <dgm:prSet/>
      <dgm:spPr/>
      <dgm:t>
        <a:bodyPr/>
        <a:lstStyle/>
        <a:p>
          <a:endParaRPr lang="fr-CH"/>
        </a:p>
      </dgm:t>
    </dgm:pt>
    <dgm:pt modelId="{FB5076A0-FEDB-444E-83E0-87A3E9A52BE8}" type="pres">
      <dgm:prSet presAssocID="{7659D770-1153-42D9-8FAB-89EC13C0AD12}" presName="diagram" presStyleCnt="0">
        <dgm:presLayoutVars>
          <dgm:dir/>
          <dgm:resizeHandles val="exact"/>
        </dgm:presLayoutVars>
      </dgm:prSet>
      <dgm:spPr/>
    </dgm:pt>
    <dgm:pt modelId="{2A211AE4-09AF-42C6-9F68-76780162F822}" type="pres">
      <dgm:prSet presAssocID="{FA9AC097-87B9-465D-AF3D-7284F777E90F}" presName="node" presStyleLbl="node1" presStyleIdx="0" presStyleCnt="8">
        <dgm:presLayoutVars>
          <dgm:bulletEnabled val="1"/>
        </dgm:presLayoutVars>
      </dgm:prSet>
      <dgm:spPr/>
    </dgm:pt>
    <dgm:pt modelId="{C36CDDF0-03D8-48D2-8B15-D2E8BD6028ED}" type="pres">
      <dgm:prSet presAssocID="{1200B373-2E89-4A12-B510-82D5FAF10B0C}" presName="sibTrans" presStyleCnt="0"/>
      <dgm:spPr/>
    </dgm:pt>
    <dgm:pt modelId="{4B4F2A01-6B26-4BD1-89DC-8D9159E902DC}" type="pres">
      <dgm:prSet presAssocID="{6425512D-F826-404B-B2A3-34A53E57CE6F}" presName="node" presStyleLbl="node1" presStyleIdx="1" presStyleCnt="8">
        <dgm:presLayoutVars>
          <dgm:bulletEnabled val="1"/>
        </dgm:presLayoutVars>
      </dgm:prSet>
      <dgm:spPr/>
    </dgm:pt>
    <dgm:pt modelId="{63C8BE86-DFBE-480E-8325-4DE7119F09A4}" type="pres">
      <dgm:prSet presAssocID="{5385C6B8-EBBD-421C-A369-02F490BA92E5}" presName="sibTrans" presStyleCnt="0"/>
      <dgm:spPr/>
    </dgm:pt>
    <dgm:pt modelId="{42BF9B74-2D11-4930-896C-F15B5DFF8F6D}" type="pres">
      <dgm:prSet presAssocID="{45A1E02B-0322-4FD1-9F7D-A407911A0959}" presName="node" presStyleLbl="node1" presStyleIdx="2" presStyleCnt="8">
        <dgm:presLayoutVars>
          <dgm:bulletEnabled val="1"/>
        </dgm:presLayoutVars>
      </dgm:prSet>
      <dgm:spPr/>
    </dgm:pt>
    <dgm:pt modelId="{CA3D2E0A-8A30-4155-82CD-D9CA05869841}" type="pres">
      <dgm:prSet presAssocID="{05884367-6CD0-4876-94A0-8CBDF35CC6EE}" presName="sibTrans" presStyleCnt="0"/>
      <dgm:spPr/>
    </dgm:pt>
    <dgm:pt modelId="{B617547D-7EC0-4DD1-94EB-FA93BF80C4D1}" type="pres">
      <dgm:prSet presAssocID="{F8D52F7C-22A5-46C4-A98F-F5CEFDD37B3B}" presName="node" presStyleLbl="node1" presStyleIdx="3" presStyleCnt="8">
        <dgm:presLayoutVars>
          <dgm:bulletEnabled val="1"/>
        </dgm:presLayoutVars>
      </dgm:prSet>
      <dgm:spPr/>
    </dgm:pt>
    <dgm:pt modelId="{5F994398-1283-4633-A9A0-BF2F9B4D4BF8}" type="pres">
      <dgm:prSet presAssocID="{76F2CB84-0A9F-4AB8-BEF5-0D7D37998DCC}" presName="sibTrans" presStyleCnt="0"/>
      <dgm:spPr/>
    </dgm:pt>
    <dgm:pt modelId="{BA3F0AB5-22ED-478D-A983-F1C6340CE127}" type="pres">
      <dgm:prSet presAssocID="{40389A4F-87E1-449B-99FB-8715901AB0FC}" presName="node" presStyleLbl="node1" presStyleIdx="4" presStyleCnt="8">
        <dgm:presLayoutVars>
          <dgm:bulletEnabled val="1"/>
        </dgm:presLayoutVars>
      </dgm:prSet>
      <dgm:spPr/>
    </dgm:pt>
    <dgm:pt modelId="{A374919A-E7BA-42B5-8741-C4B617B8D697}" type="pres">
      <dgm:prSet presAssocID="{B34D97A3-656A-44C7-9B74-56D58B8D3291}" presName="sibTrans" presStyleCnt="0"/>
      <dgm:spPr/>
    </dgm:pt>
    <dgm:pt modelId="{2C0EF15C-E5C9-4677-ADFB-7CDC9687C9C4}" type="pres">
      <dgm:prSet presAssocID="{634AF43D-5816-43EB-A987-3507B9FBAC4A}" presName="node" presStyleLbl="node1" presStyleIdx="5" presStyleCnt="8">
        <dgm:presLayoutVars>
          <dgm:bulletEnabled val="1"/>
        </dgm:presLayoutVars>
      </dgm:prSet>
      <dgm:spPr/>
    </dgm:pt>
    <dgm:pt modelId="{8072FF25-9C27-4CF9-A13C-ABFAF4D0597A}" type="pres">
      <dgm:prSet presAssocID="{15ED07A9-7AB5-4A95-9A1E-FE4E98C3D021}" presName="sibTrans" presStyleCnt="0"/>
      <dgm:spPr/>
    </dgm:pt>
    <dgm:pt modelId="{574328BF-95B3-4C88-8546-5DDD376EE546}" type="pres">
      <dgm:prSet presAssocID="{0C7390D0-5108-40C4-910D-96E1C252A9C2}" presName="node" presStyleLbl="node1" presStyleIdx="6" presStyleCnt="8" custLinFactNeighborX="3322" custLinFactNeighborY="-2379">
        <dgm:presLayoutVars>
          <dgm:bulletEnabled val="1"/>
        </dgm:presLayoutVars>
      </dgm:prSet>
      <dgm:spPr/>
    </dgm:pt>
    <dgm:pt modelId="{31CA06AC-7140-4DE8-BDFF-382A489724A6}" type="pres">
      <dgm:prSet presAssocID="{D572B401-C150-4C1A-BC54-ABDB19BB6065}" presName="sibTrans" presStyleCnt="0"/>
      <dgm:spPr/>
    </dgm:pt>
    <dgm:pt modelId="{2C47C21F-95A7-42CE-B5E8-A79A8CE236A6}" type="pres">
      <dgm:prSet presAssocID="{E08C9490-893F-4D1E-ABCC-0FA2FC376E37}" presName="node" presStyleLbl="node1" presStyleIdx="7" presStyleCnt="8">
        <dgm:presLayoutVars>
          <dgm:bulletEnabled val="1"/>
        </dgm:presLayoutVars>
      </dgm:prSet>
      <dgm:spPr/>
    </dgm:pt>
  </dgm:ptLst>
  <dgm:cxnLst>
    <dgm:cxn modelId="{61892C0C-922C-4404-89C6-0AE47E249F36}" type="presOf" srcId="{FA9AC097-87B9-465D-AF3D-7284F777E90F}" destId="{2A211AE4-09AF-42C6-9F68-76780162F822}" srcOrd="0" destOrd="0" presId="urn:microsoft.com/office/officeart/2005/8/layout/default"/>
    <dgm:cxn modelId="{400FBD0E-333D-4148-B406-A18E296CA517}" srcId="{7659D770-1153-42D9-8FAB-89EC13C0AD12}" destId="{0C7390D0-5108-40C4-910D-96E1C252A9C2}" srcOrd="6" destOrd="0" parTransId="{6AC41F08-0538-4435-BF1F-9AD484CA1C39}" sibTransId="{D572B401-C150-4C1A-BC54-ABDB19BB6065}"/>
    <dgm:cxn modelId="{9D93EE60-2518-4340-A44F-CED4ED1244AE}" srcId="{7659D770-1153-42D9-8FAB-89EC13C0AD12}" destId="{45A1E02B-0322-4FD1-9F7D-A407911A0959}" srcOrd="2" destOrd="0" parTransId="{59C5758B-BF08-4D80-BABE-3A7229C0A51D}" sibTransId="{05884367-6CD0-4876-94A0-8CBDF35CC6EE}"/>
    <dgm:cxn modelId="{04079B68-89ED-4C41-83DD-376611BD1156}" type="presOf" srcId="{6425512D-F826-404B-B2A3-34A53E57CE6F}" destId="{4B4F2A01-6B26-4BD1-89DC-8D9159E902DC}" srcOrd="0" destOrd="0" presId="urn:microsoft.com/office/officeart/2005/8/layout/default"/>
    <dgm:cxn modelId="{A8768B69-0ECD-4CFF-A26C-8454B41A70CC}" type="presOf" srcId="{0C7390D0-5108-40C4-910D-96E1C252A9C2}" destId="{574328BF-95B3-4C88-8546-5DDD376EE546}" srcOrd="0" destOrd="0" presId="urn:microsoft.com/office/officeart/2005/8/layout/default"/>
    <dgm:cxn modelId="{34B3EE75-3BD5-410B-B489-3230C54B98BD}" srcId="{7659D770-1153-42D9-8FAB-89EC13C0AD12}" destId="{FA9AC097-87B9-465D-AF3D-7284F777E90F}" srcOrd="0" destOrd="0" parTransId="{BDAF22E9-1C5F-4CC6-B411-CFAF493FA2F3}" sibTransId="{1200B373-2E89-4A12-B510-82D5FAF10B0C}"/>
    <dgm:cxn modelId="{B4FA3079-56A9-439C-9166-25709469DCD1}" type="presOf" srcId="{E08C9490-893F-4D1E-ABCC-0FA2FC376E37}" destId="{2C47C21F-95A7-42CE-B5E8-A79A8CE236A6}" srcOrd="0" destOrd="0" presId="urn:microsoft.com/office/officeart/2005/8/layout/default"/>
    <dgm:cxn modelId="{C99CA086-5C72-42B3-A20C-245FBC151F33}" srcId="{7659D770-1153-42D9-8FAB-89EC13C0AD12}" destId="{634AF43D-5816-43EB-A987-3507B9FBAC4A}" srcOrd="5" destOrd="0" parTransId="{51A2C7F3-2D02-463E-9181-C57C30AB0EE7}" sibTransId="{15ED07A9-7AB5-4A95-9A1E-FE4E98C3D021}"/>
    <dgm:cxn modelId="{19DA1F92-1254-4F38-81AB-1E4972C66445}" srcId="{7659D770-1153-42D9-8FAB-89EC13C0AD12}" destId="{6425512D-F826-404B-B2A3-34A53E57CE6F}" srcOrd="1" destOrd="0" parTransId="{AC8EF902-38EC-4EC5-AFFE-FFFD64C2658E}" sibTransId="{5385C6B8-EBBD-421C-A369-02F490BA92E5}"/>
    <dgm:cxn modelId="{7D30C298-09B9-423B-9D8D-78133AFA7BAE}" srcId="{7659D770-1153-42D9-8FAB-89EC13C0AD12}" destId="{40389A4F-87E1-449B-99FB-8715901AB0FC}" srcOrd="4" destOrd="0" parTransId="{38D5CEB2-F859-4CD5-BEED-37DB281FB4C4}" sibTransId="{B34D97A3-656A-44C7-9B74-56D58B8D3291}"/>
    <dgm:cxn modelId="{9B9DC8A8-9683-4558-9230-D7802115278B}" type="presOf" srcId="{F8D52F7C-22A5-46C4-A98F-F5CEFDD37B3B}" destId="{B617547D-7EC0-4DD1-94EB-FA93BF80C4D1}" srcOrd="0" destOrd="0" presId="urn:microsoft.com/office/officeart/2005/8/layout/default"/>
    <dgm:cxn modelId="{513BFAB3-BF01-4C9D-A3AC-9DF720D7CC8B}" srcId="{7659D770-1153-42D9-8FAB-89EC13C0AD12}" destId="{E08C9490-893F-4D1E-ABCC-0FA2FC376E37}" srcOrd="7" destOrd="0" parTransId="{AFD658D4-A14D-4398-BD58-27E368AC9B41}" sibTransId="{8B550D8E-E1C8-4EFD-A2A7-1A2975EC3B65}"/>
    <dgm:cxn modelId="{58B3E1C9-0AFD-4A36-B7F1-653E588213B8}" type="presOf" srcId="{45A1E02B-0322-4FD1-9F7D-A407911A0959}" destId="{42BF9B74-2D11-4930-896C-F15B5DFF8F6D}" srcOrd="0" destOrd="0" presId="urn:microsoft.com/office/officeart/2005/8/layout/default"/>
    <dgm:cxn modelId="{208C5BD6-32C0-4501-91C9-283FE55860F1}" type="presOf" srcId="{40389A4F-87E1-449B-99FB-8715901AB0FC}" destId="{BA3F0AB5-22ED-478D-A983-F1C6340CE127}" srcOrd="0" destOrd="0" presId="urn:microsoft.com/office/officeart/2005/8/layout/default"/>
    <dgm:cxn modelId="{FBCA7CD9-66C3-474E-B5BB-3977B9E408CE}" type="presOf" srcId="{634AF43D-5816-43EB-A987-3507B9FBAC4A}" destId="{2C0EF15C-E5C9-4677-ADFB-7CDC9687C9C4}" srcOrd="0" destOrd="0" presId="urn:microsoft.com/office/officeart/2005/8/layout/default"/>
    <dgm:cxn modelId="{30483FE7-936F-4C75-9B56-119007BA20AA}" type="presOf" srcId="{7659D770-1153-42D9-8FAB-89EC13C0AD12}" destId="{FB5076A0-FEDB-444E-83E0-87A3E9A52BE8}" srcOrd="0" destOrd="0" presId="urn:microsoft.com/office/officeart/2005/8/layout/default"/>
    <dgm:cxn modelId="{5AACC7EF-D5D4-40E7-AE7B-E05773A51BF5}" srcId="{7659D770-1153-42D9-8FAB-89EC13C0AD12}" destId="{F8D52F7C-22A5-46C4-A98F-F5CEFDD37B3B}" srcOrd="3" destOrd="0" parTransId="{74D40920-4E31-4458-81D6-596D451E9354}" sibTransId="{76F2CB84-0A9F-4AB8-BEF5-0D7D37998DCC}"/>
    <dgm:cxn modelId="{69A29B06-AB5E-4BB6-890C-93A35CE5CAEF}" type="presParOf" srcId="{FB5076A0-FEDB-444E-83E0-87A3E9A52BE8}" destId="{2A211AE4-09AF-42C6-9F68-76780162F822}" srcOrd="0" destOrd="0" presId="urn:microsoft.com/office/officeart/2005/8/layout/default"/>
    <dgm:cxn modelId="{0F4A4D8F-6D32-4EE4-93A5-36EC75A0BE9E}" type="presParOf" srcId="{FB5076A0-FEDB-444E-83E0-87A3E9A52BE8}" destId="{C36CDDF0-03D8-48D2-8B15-D2E8BD6028ED}" srcOrd="1" destOrd="0" presId="urn:microsoft.com/office/officeart/2005/8/layout/default"/>
    <dgm:cxn modelId="{F2742CAE-3C17-44B8-AE54-B52512D6ED09}" type="presParOf" srcId="{FB5076A0-FEDB-444E-83E0-87A3E9A52BE8}" destId="{4B4F2A01-6B26-4BD1-89DC-8D9159E902DC}" srcOrd="2" destOrd="0" presId="urn:microsoft.com/office/officeart/2005/8/layout/default"/>
    <dgm:cxn modelId="{C11A3A58-7877-4DDE-ACDD-B6BDAFC3C631}" type="presParOf" srcId="{FB5076A0-FEDB-444E-83E0-87A3E9A52BE8}" destId="{63C8BE86-DFBE-480E-8325-4DE7119F09A4}" srcOrd="3" destOrd="0" presId="urn:microsoft.com/office/officeart/2005/8/layout/default"/>
    <dgm:cxn modelId="{D6F1DEC7-FCD8-4618-A099-94F0077F1C00}" type="presParOf" srcId="{FB5076A0-FEDB-444E-83E0-87A3E9A52BE8}" destId="{42BF9B74-2D11-4930-896C-F15B5DFF8F6D}" srcOrd="4" destOrd="0" presId="urn:microsoft.com/office/officeart/2005/8/layout/default"/>
    <dgm:cxn modelId="{C81D2973-4AC6-4B12-9073-15DFBE816856}" type="presParOf" srcId="{FB5076A0-FEDB-444E-83E0-87A3E9A52BE8}" destId="{CA3D2E0A-8A30-4155-82CD-D9CA05869841}" srcOrd="5" destOrd="0" presId="urn:microsoft.com/office/officeart/2005/8/layout/default"/>
    <dgm:cxn modelId="{53BC1E0D-5FD9-4E61-A647-B37EA8224CDF}" type="presParOf" srcId="{FB5076A0-FEDB-444E-83E0-87A3E9A52BE8}" destId="{B617547D-7EC0-4DD1-94EB-FA93BF80C4D1}" srcOrd="6" destOrd="0" presId="urn:microsoft.com/office/officeart/2005/8/layout/default"/>
    <dgm:cxn modelId="{2FFF15E1-3E18-450F-93F7-2C0D69B2C7A0}" type="presParOf" srcId="{FB5076A0-FEDB-444E-83E0-87A3E9A52BE8}" destId="{5F994398-1283-4633-A9A0-BF2F9B4D4BF8}" srcOrd="7" destOrd="0" presId="urn:microsoft.com/office/officeart/2005/8/layout/default"/>
    <dgm:cxn modelId="{F5C905CD-6B02-42C9-A846-D94F3B0C8ED3}" type="presParOf" srcId="{FB5076A0-FEDB-444E-83E0-87A3E9A52BE8}" destId="{BA3F0AB5-22ED-478D-A983-F1C6340CE127}" srcOrd="8" destOrd="0" presId="urn:microsoft.com/office/officeart/2005/8/layout/default"/>
    <dgm:cxn modelId="{C1D84E01-ECC3-4564-9D4D-72A309B6B5A0}" type="presParOf" srcId="{FB5076A0-FEDB-444E-83E0-87A3E9A52BE8}" destId="{A374919A-E7BA-42B5-8741-C4B617B8D697}" srcOrd="9" destOrd="0" presId="urn:microsoft.com/office/officeart/2005/8/layout/default"/>
    <dgm:cxn modelId="{1C2FD0C1-F038-44FE-AD28-FCED4F1DB23A}" type="presParOf" srcId="{FB5076A0-FEDB-444E-83E0-87A3E9A52BE8}" destId="{2C0EF15C-E5C9-4677-ADFB-7CDC9687C9C4}" srcOrd="10" destOrd="0" presId="urn:microsoft.com/office/officeart/2005/8/layout/default"/>
    <dgm:cxn modelId="{1C90ADBC-6B09-4A17-B74C-F86147FB971E}" type="presParOf" srcId="{FB5076A0-FEDB-444E-83E0-87A3E9A52BE8}" destId="{8072FF25-9C27-4CF9-A13C-ABFAF4D0597A}" srcOrd="11" destOrd="0" presId="urn:microsoft.com/office/officeart/2005/8/layout/default"/>
    <dgm:cxn modelId="{FAA5EC22-079E-43AD-BC8C-EC81709887E7}" type="presParOf" srcId="{FB5076A0-FEDB-444E-83E0-87A3E9A52BE8}" destId="{574328BF-95B3-4C88-8546-5DDD376EE546}" srcOrd="12" destOrd="0" presId="urn:microsoft.com/office/officeart/2005/8/layout/default"/>
    <dgm:cxn modelId="{EAD2507B-F70C-47C1-9C73-D9DB8FF5A12E}" type="presParOf" srcId="{FB5076A0-FEDB-444E-83E0-87A3E9A52BE8}" destId="{31CA06AC-7140-4DE8-BDFF-382A489724A6}" srcOrd="13" destOrd="0" presId="urn:microsoft.com/office/officeart/2005/8/layout/default"/>
    <dgm:cxn modelId="{FB206FD0-604D-4855-A96C-FA36279123F8}" type="presParOf" srcId="{FB5076A0-FEDB-444E-83E0-87A3E9A52BE8}" destId="{2C47C21F-95A7-42CE-B5E8-A79A8CE236A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9FA171-9E91-432D-8EA1-D95EC954B7F7}"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fr-CH"/>
        </a:p>
      </dgm:t>
    </dgm:pt>
    <dgm:pt modelId="{00A871D4-9A4C-4797-B7CE-36284E149262}">
      <dgm:prSet phldrT="[Texte]" phldr="0"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6200000" scaled="1"/>
          <a:tileRect/>
        </a:gra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CH" sz="1800" dirty="0">
              <a:solidFill>
                <a:sysClr val="windowText" lastClr="000000"/>
              </a:solidFill>
            </a:rPr>
            <a:t>Existe (not.)</a:t>
          </a:r>
        </a:p>
      </dgm:t>
    </dgm:pt>
    <dgm:pt modelId="{B8FF6122-21E6-4089-A6BE-8A9FDCC3C853}" type="parTrans" cxnId="{8D33ACF2-9A38-492D-8155-72F7FA7E99FE}">
      <dgm:prSet/>
      <dgm:spPr/>
      <dgm:t>
        <a:bodyPr/>
        <a:lstStyle/>
        <a:p>
          <a:endParaRPr lang="fr-CH"/>
        </a:p>
      </dgm:t>
    </dgm:pt>
    <dgm:pt modelId="{8524797E-10CA-4D50-B352-04D33DEE1946}" type="sibTrans" cxnId="{8D33ACF2-9A38-492D-8155-72F7FA7E99FE}">
      <dgm:prSet/>
      <dgm:spPr/>
      <dgm:t>
        <a:bodyPr/>
        <a:lstStyle/>
        <a:p>
          <a:endParaRPr lang="fr-CH"/>
        </a:p>
      </dgm:t>
    </dgm:pt>
    <dgm:pt modelId="{92C5F84A-739A-4808-98BA-7A1B7789E220}">
      <dgm:prSet phldrT="[Texte]" custT="1"/>
      <dgm:spPr/>
      <dgm:t>
        <a:bodyPr/>
        <a:lstStyle/>
        <a:p>
          <a:r>
            <a:rPr lang="fr-CH" sz="1400" dirty="0" err="1"/>
            <a:t>Status</a:t>
          </a:r>
          <a:r>
            <a:rPr lang="fr-CH" sz="1400" dirty="0"/>
            <a:t> des </a:t>
          </a:r>
          <a:br>
            <a:rPr lang="fr-CH" sz="1400" dirty="0"/>
          </a:br>
          <a:r>
            <a:rPr lang="fr-CH" sz="1400" dirty="0"/>
            <a:t>associations de commune</a:t>
          </a:r>
        </a:p>
      </dgm:t>
    </dgm:pt>
    <dgm:pt modelId="{1F35F5FA-245C-4696-9C68-2771A37BCF17}" type="parTrans" cxnId="{FA9BF4BF-DAE3-48E3-87B1-45C827BD5925}">
      <dgm:prSet/>
      <dgm:spPr/>
      <dgm:t>
        <a:bodyPr/>
        <a:lstStyle/>
        <a:p>
          <a:endParaRPr lang="fr-CH"/>
        </a:p>
      </dgm:t>
    </dgm:pt>
    <dgm:pt modelId="{B5D3A0B0-77C4-4D93-9DF0-D6DF5E9252E8}" type="sibTrans" cxnId="{FA9BF4BF-DAE3-48E3-87B1-45C827BD5925}">
      <dgm:prSet/>
      <dgm:spPr/>
      <dgm:t>
        <a:bodyPr/>
        <a:lstStyle/>
        <a:p>
          <a:endParaRPr lang="fr-CH"/>
        </a:p>
      </dgm:t>
    </dgm:pt>
    <dgm:pt modelId="{4E77C7DA-E7BA-41DD-B624-004B86B77C90}">
      <dgm:prSet phldrT="[Texte]" custT="1"/>
      <dgm:spPr/>
      <dgm:t>
        <a:bodyPr/>
        <a:lstStyle/>
        <a:p>
          <a:r>
            <a:rPr lang="fr-CH" sz="1400" dirty="0"/>
            <a:t>Règlement des finances et</a:t>
          </a:r>
          <a:br>
            <a:rPr lang="fr-CH" sz="1400" dirty="0"/>
          </a:br>
          <a:r>
            <a:rPr lang="fr-CH" sz="1400" dirty="0"/>
            <a:t>son règlement d’exécution</a:t>
          </a:r>
        </a:p>
      </dgm:t>
    </dgm:pt>
    <dgm:pt modelId="{8C99829B-E500-428F-B4C1-B27A7783B8C2}" type="parTrans" cxnId="{598D5C1C-E0AE-4EC2-A630-32CB28DCFE1E}">
      <dgm:prSet/>
      <dgm:spPr/>
      <dgm:t>
        <a:bodyPr/>
        <a:lstStyle/>
        <a:p>
          <a:endParaRPr lang="fr-CH"/>
        </a:p>
      </dgm:t>
    </dgm:pt>
    <dgm:pt modelId="{EE2C2065-AFC1-4700-80E8-10ED91069915}" type="sibTrans" cxnId="{598D5C1C-E0AE-4EC2-A630-32CB28DCFE1E}">
      <dgm:prSet/>
      <dgm:spPr/>
      <dgm:t>
        <a:bodyPr/>
        <a:lstStyle/>
        <a:p>
          <a:endParaRPr lang="fr-CH"/>
        </a:p>
      </dgm:t>
    </dgm:pt>
    <dgm:pt modelId="{084B19FA-BD23-4ED5-80F4-2519411C389F}">
      <dgm:prSet phldrT="[Texte]" phldr="0"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6200000" scaled="1"/>
          <a:tileRect/>
        </a:gradFill>
        <a:ln w="31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CH" sz="1800" dirty="0">
              <a:solidFill>
                <a:sysClr val="windowText" lastClr="000000"/>
              </a:solidFill>
            </a:rPr>
            <a:t>N’existe pas</a:t>
          </a:r>
        </a:p>
      </dgm:t>
    </dgm:pt>
    <dgm:pt modelId="{F74024CC-B628-4325-A058-42964103957F}" type="parTrans" cxnId="{88BC1FCE-CD2A-4082-AE1C-D210132B2A68}">
      <dgm:prSet/>
      <dgm:spPr/>
      <dgm:t>
        <a:bodyPr/>
        <a:lstStyle/>
        <a:p>
          <a:endParaRPr lang="fr-CH"/>
        </a:p>
      </dgm:t>
    </dgm:pt>
    <dgm:pt modelId="{56DDFC93-A218-4D81-9ED2-BCAB3B3E8A0A}" type="sibTrans" cxnId="{88BC1FCE-CD2A-4082-AE1C-D210132B2A68}">
      <dgm:prSet/>
      <dgm:spPr/>
      <dgm:t>
        <a:bodyPr/>
        <a:lstStyle/>
        <a:p>
          <a:endParaRPr lang="fr-CH"/>
        </a:p>
      </dgm:t>
    </dgm:pt>
    <dgm:pt modelId="{6C335209-E100-4108-A1EA-028A1C842FC0}">
      <dgm:prSet phldrT="[Texte]" custT="1"/>
      <dgm:spPr/>
      <dgm:t>
        <a:bodyPr/>
        <a:lstStyle/>
        <a:p>
          <a:r>
            <a:rPr lang="fr-CH" sz="1400" dirty="0"/>
            <a:t>Règlement du</a:t>
          </a:r>
          <a:br>
            <a:rPr lang="fr-CH" sz="1400" dirty="0"/>
          </a:br>
          <a:r>
            <a:rPr lang="fr-CH" sz="1400" dirty="0"/>
            <a:t>Conseil général</a:t>
          </a:r>
        </a:p>
      </dgm:t>
    </dgm:pt>
    <dgm:pt modelId="{7ECBD3AC-8B20-4F8C-8588-8EAE7E0EABB0}" type="parTrans" cxnId="{FE6582D6-F8D7-45BF-A6B4-1A5225F00CE3}">
      <dgm:prSet/>
      <dgm:spPr/>
      <dgm:t>
        <a:bodyPr/>
        <a:lstStyle/>
        <a:p>
          <a:endParaRPr lang="fr-CH"/>
        </a:p>
      </dgm:t>
    </dgm:pt>
    <dgm:pt modelId="{EC4642E0-E704-4B61-B469-D9620050EC24}" type="sibTrans" cxnId="{FE6582D6-F8D7-45BF-A6B4-1A5225F00CE3}">
      <dgm:prSet/>
      <dgm:spPr/>
      <dgm:t>
        <a:bodyPr/>
        <a:lstStyle/>
        <a:p>
          <a:endParaRPr lang="fr-CH"/>
        </a:p>
      </dgm:t>
    </dgm:pt>
    <dgm:pt modelId="{9EFD84C9-091D-49C3-81D3-F24EE05AD623}">
      <dgm:prSet phldrT="[Texte]" custT="1"/>
      <dgm:spPr/>
      <dgm:t>
        <a:bodyPr/>
        <a:lstStyle/>
        <a:p>
          <a:r>
            <a:rPr lang="fr-CH" sz="1400" dirty="0"/>
            <a:t>Règlement du</a:t>
          </a:r>
          <a:br>
            <a:rPr lang="fr-CH" sz="1400" dirty="0"/>
          </a:br>
          <a:r>
            <a:rPr lang="fr-CH" sz="1400" dirty="0"/>
            <a:t>personnel communal</a:t>
          </a:r>
        </a:p>
      </dgm:t>
    </dgm:pt>
    <dgm:pt modelId="{8784C40E-E4EE-419E-90BE-DB8ED4D81F2D}" type="parTrans" cxnId="{B848E8B5-526B-4BC5-B760-5E34D6487DDE}">
      <dgm:prSet/>
      <dgm:spPr/>
      <dgm:t>
        <a:bodyPr/>
        <a:lstStyle/>
        <a:p>
          <a:endParaRPr lang="fr-CH"/>
        </a:p>
      </dgm:t>
    </dgm:pt>
    <dgm:pt modelId="{37BF8E14-6539-4054-81DA-841A31EF8922}" type="sibTrans" cxnId="{B848E8B5-526B-4BC5-B760-5E34D6487DDE}">
      <dgm:prSet/>
      <dgm:spPr/>
      <dgm:t>
        <a:bodyPr/>
        <a:lstStyle/>
        <a:p>
          <a:endParaRPr lang="fr-CH"/>
        </a:p>
      </dgm:t>
    </dgm:pt>
    <dgm:pt modelId="{E351FD93-DB89-4275-9627-743ECA35F5C9}" type="pres">
      <dgm:prSet presAssocID="{599FA171-9E91-432D-8EA1-D95EC954B7F7}" presName="diagram" presStyleCnt="0">
        <dgm:presLayoutVars>
          <dgm:chPref val="1"/>
          <dgm:dir/>
          <dgm:animOne val="branch"/>
          <dgm:animLvl val="lvl"/>
          <dgm:resizeHandles/>
        </dgm:presLayoutVars>
      </dgm:prSet>
      <dgm:spPr/>
    </dgm:pt>
    <dgm:pt modelId="{C628157E-D972-4E36-AA22-67860E5235E3}" type="pres">
      <dgm:prSet presAssocID="{00A871D4-9A4C-4797-B7CE-36284E149262}" presName="root" presStyleCnt="0"/>
      <dgm:spPr/>
    </dgm:pt>
    <dgm:pt modelId="{55B7A9E3-8C39-4E74-BF03-5B757740BD6A}" type="pres">
      <dgm:prSet presAssocID="{00A871D4-9A4C-4797-B7CE-36284E149262}" presName="rootComposite" presStyleCnt="0"/>
      <dgm:spPr/>
    </dgm:pt>
    <dgm:pt modelId="{B64A3E63-F9A9-4432-814D-2BAABBD660CF}" type="pres">
      <dgm:prSet presAssocID="{00A871D4-9A4C-4797-B7CE-36284E149262}" presName="rootText" presStyleLbl="node1" presStyleIdx="0" presStyleCnt="2" custScaleX="191167" custLinFactNeighborX="-78273" custLinFactNeighborY="-3168"/>
      <dgm:spPr/>
    </dgm:pt>
    <dgm:pt modelId="{124816E4-5926-49E0-8CBA-92D0B0EB8EEB}" type="pres">
      <dgm:prSet presAssocID="{00A871D4-9A4C-4797-B7CE-36284E149262}" presName="rootConnector" presStyleLbl="node1" presStyleIdx="0" presStyleCnt="2"/>
      <dgm:spPr/>
    </dgm:pt>
    <dgm:pt modelId="{A53E8C92-A306-4821-803E-ABBB2F470576}" type="pres">
      <dgm:prSet presAssocID="{00A871D4-9A4C-4797-B7CE-36284E149262}" presName="childShape" presStyleCnt="0"/>
      <dgm:spPr/>
    </dgm:pt>
    <dgm:pt modelId="{193AD2C0-1A3F-49D7-838A-292AB0BA7E79}" type="pres">
      <dgm:prSet presAssocID="{1F35F5FA-245C-4696-9C68-2771A37BCF17}" presName="Name13" presStyleLbl="parChTrans1D2" presStyleIdx="0" presStyleCnt="4"/>
      <dgm:spPr/>
    </dgm:pt>
    <dgm:pt modelId="{A507C668-0825-44B7-8557-0E86317E0E19}" type="pres">
      <dgm:prSet presAssocID="{92C5F84A-739A-4808-98BA-7A1B7789E220}" presName="childText" presStyleLbl="bgAcc1" presStyleIdx="0" presStyleCnt="4" custScaleX="300142" custScaleY="79269" custLinFactX="-764" custLinFactNeighborX="-100000" custLinFactNeighborY="7984">
        <dgm:presLayoutVars>
          <dgm:bulletEnabled val="1"/>
        </dgm:presLayoutVars>
      </dgm:prSet>
      <dgm:spPr/>
    </dgm:pt>
    <dgm:pt modelId="{1C40F5E1-7537-4228-8CE0-9C77F723C057}" type="pres">
      <dgm:prSet presAssocID="{8C99829B-E500-428F-B4C1-B27A7783B8C2}" presName="Name13" presStyleLbl="parChTrans1D2" presStyleIdx="1" presStyleCnt="4"/>
      <dgm:spPr/>
    </dgm:pt>
    <dgm:pt modelId="{08847757-6323-48EA-A68B-2EDDF5E99B9A}" type="pres">
      <dgm:prSet presAssocID="{4E77C7DA-E7BA-41DD-B624-004B86B77C90}" presName="childText" presStyleLbl="bgAcc1" presStyleIdx="1" presStyleCnt="4" custScaleX="300202" custScaleY="79617" custLinFactNeighborX="-99952" custLinFactNeighborY="-4638">
        <dgm:presLayoutVars>
          <dgm:bulletEnabled val="1"/>
        </dgm:presLayoutVars>
      </dgm:prSet>
      <dgm:spPr/>
    </dgm:pt>
    <dgm:pt modelId="{B851D295-E9F9-4E5B-A9F4-12BF874FB953}" type="pres">
      <dgm:prSet presAssocID="{8784C40E-E4EE-419E-90BE-DB8ED4D81F2D}" presName="Name13" presStyleLbl="parChTrans1D2" presStyleIdx="2" presStyleCnt="4"/>
      <dgm:spPr/>
    </dgm:pt>
    <dgm:pt modelId="{15141FB7-BFE5-4D41-BE76-CA4CA8AD2F2F}" type="pres">
      <dgm:prSet presAssocID="{9EFD84C9-091D-49C3-81D3-F24EE05AD623}" presName="childText" presStyleLbl="bgAcc1" presStyleIdx="2" presStyleCnt="4" custScaleX="300232" custScaleY="79398" custLinFactX="-764" custLinFactNeighborX="-100000" custLinFactNeighborY="-10587">
        <dgm:presLayoutVars>
          <dgm:bulletEnabled val="1"/>
        </dgm:presLayoutVars>
      </dgm:prSet>
      <dgm:spPr/>
    </dgm:pt>
    <dgm:pt modelId="{920D2F04-75FB-4D05-ABA9-0E52A16E4D12}" type="pres">
      <dgm:prSet presAssocID="{084B19FA-BD23-4ED5-80F4-2519411C389F}" presName="root" presStyleCnt="0"/>
      <dgm:spPr/>
    </dgm:pt>
    <dgm:pt modelId="{0C1168E3-62E3-472D-8FF2-F7A1F33BA311}" type="pres">
      <dgm:prSet presAssocID="{084B19FA-BD23-4ED5-80F4-2519411C389F}" presName="rootComposite" presStyleCnt="0"/>
      <dgm:spPr/>
    </dgm:pt>
    <dgm:pt modelId="{2FC73353-A3CA-41BA-9AE4-702B50A1D654}" type="pres">
      <dgm:prSet presAssocID="{084B19FA-BD23-4ED5-80F4-2519411C389F}" presName="rootText" presStyleLbl="node1" presStyleIdx="1" presStyleCnt="2" custScaleX="186586" custLinFactNeighborX="81573" custLinFactNeighborY="-62"/>
      <dgm:spPr/>
    </dgm:pt>
    <dgm:pt modelId="{1E3D0B45-0096-4250-97BA-E5074147A2EA}" type="pres">
      <dgm:prSet presAssocID="{084B19FA-BD23-4ED5-80F4-2519411C389F}" presName="rootConnector" presStyleLbl="node1" presStyleIdx="1" presStyleCnt="2"/>
      <dgm:spPr/>
    </dgm:pt>
    <dgm:pt modelId="{52DDE156-A4D2-4F9E-B599-9CB9DE7DF3E0}" type="pres">
      <dgm:prSet presAssocID="{084B19FA-BD23-4ED5-80F4-2519411C389F}" presName="childShape" presStyleCnt="0"/>
      <dgm:spPr/>
    </dgm:pt>
    <dgm:pt modelId="{F68C4987-774E-4B7D-A72E-7991A779D013}" type="pres">
      <dgm:prSet presAssocID="{7ECBD3AC-8B20-4F8C-8588-8EAE7E0EABB0}" presName="Name13" presStyleLbl="parChTrans1D2" presStyleIdx="3" presStyleCnt="4"/>
      <dgm:spPr/>
    </dgm:pt>
    <dgm:pt modelId="{1BC13956-9180-4CEC-B735-8E953CD1FF0D}" type="pres">
      <dgm:prSet presAssocID="{6C335209-E100-4108-A1EA-028A1C842FC0}" presName="childText" presStyleLbl="bgAcc1" presStyleIdx="3" presStyleCnt="4" custScaleX="219229" custLinFactX="18977" custLinFactNeighborX="100000" custLinFactNeighborY="17375">
        <dgm:presLayoutVars>
          <dgm:bulletEnabled val="1"/>
        </dgm:presLayoutVars>
      </dgm:prSet>
      <dgm:spPr/>
    </dgm:pt>
  </dgm:ptLst>
  <dgm:cxnLst>
    <dgm:cxn modelId="{DB12710B-9AD3-4E4F-9E6A-1E9E7FC16339}" type="presOf" srcId="{6C335209-E100-4108-A1EA-028A1C842FC0}" destId="{1BC13956-9180-4CEC-B735-8E953CD1FF0D}" srcOrd="0" destOrd="0" presId="urn:microsoft.com/office/officeart/2005/8/layout/hierarchy3"/>
    <dgm:cxn modelId="{598D5C1C-E0AE-4EC2-A630-32CB28DCFE1E}" srcId="{00A871D4-9A4C-4797-B7CE-36284E149262}" destId="{4E77C7DA-E7BA-41DD-B624-004B86B77C90}" srcOrd="1" destOrd="0" parTransId="{8C99829B-E500-428F-B4C1-B27A7783B8C2}" sibTransId="{EE2C2065-AFC1-4700-80E8-10ED91069915}"/>
    <dgm:cxn modelId="{BB61CF20-EF15-4C95-A684-BBAEF4652A16}" type="presOf" srcId="{9EFD84C9-091D-49C3-81D3-F24EE05AD623}" destId="{15141FB7-BFE5-4D41-BE76-CA4CA8AD2F2F}" srcOrd="0" destOrd="0" presId="urn:microsoft.com/office/officeart/2005/8/layout/hierarchy3"/>
    <dgm:cxn modelId="{C2E6E62D-5828-4EC4-A0C0-8576051F28FA}" type="presOf" srcId="{8784C40E-E4EE-419E-90BE-DB8ED4D81F2D}" destId="{B851D295-E9F9-4E5B-A9F4-12BF874FB953}" srcOrd="0" destOrd="0" presId="urn:microsoft.com/office/officeart/2005/8/layout/hierarchy3"/>
    <dgm:cxn modelId="{38EC0B79-31DE-4431-8009-97C089E8EBBA}" type="presOf" srcId="{4E77C7DA-E7BA-41DD-B624-004B86B77C90}" destId="{08847757-6323-48EA-A68B-2EDDF5E99B9A}" srcOrd="0" destOrd="0" presId="urn:microsoft.com/office/officeart/2005/8/layout/hierarchy3"/>
    <dgm:cxn modelId="{A783C959-5BF4-443A-A58E-941599CCECFC}" type="presOf" srcId="{00A871D4-9A4C-4797-B7CE-36284E149262}" destId="{124816E4-5926-49E0-8CBA-92D0B0EB8EEB}" srcOrd="1" destOrd="0" presId="urn:microsoft.com/office/officeart/2005/8/layout/hierarchy3"/>
    <dgm:cxn modelId="{94C8425A-81B1-4BC1-B22E-AC95B4696FDA}" type="presOf" srcId="{084B19FA-BD23-4ED5-80F4-2519411C389F}" destId="{1E3D0B45-0096-4250-97BA-E5074147A2EA}" srcOrd="1" destOrd="0" presId="urn:microsoft.com/office/officeart/2005/8/layout/hierarchy3"/>
    <dgm:cxn modelId="{99D3B993-D927-4DCD-BC45-CE6637B05872}" type="presOf" srcId="{92C5F84A-739A-4808-98BA-7A1B7789E220}" destId="{A507C668-0825-44B7-8557-0E86317E0E19}" srcOrd="0" destOrd="0" presId="urn:microsoft.com/office/officeart/2005/8/layout/hierarchy3"/>
    <dgm:cxn modelId="{52176798-13CC-415F-A25F-934E462EFFAB}" type="presOf" srcId="{084B19FA-BD23-4ED5-80F4-2519411C389F}" destId="{2FC73353-A3CA-41BA-9AE4-702B50A1D654}" srcOrd="0" destOrd="0" presId="urn:microsoft.com/office/officeart/2005/8/layout/hierarchy3"/>
    <dgm:cxn modelId="{2B25E4AA-55D9-47BF-BEC8-3A469D947D90}" type="presOf" srcId="{599FA171-9E91-432D-8EA1-D95EC954B7F7}" destId="{E351FD93-DB89-4275-9627-743ECA35F5C9}" srcOrd="0" destOrd="0" presId="urn:microsoft.com/office/officeart/2005/8/layout/hierarchy3"/>
    <dgm:cxn modelId="{B848E8B5-526B-4BC5-B760-5E34D6487DDE}" srcId="{00A871D4-9A4C-4797-B7CE-36284E149262}" destId="{9EFD84C9-091D-49C3-81D3-F24EE05AD623}" srcOrd="2" destOrd="0" parTransId="{8784C40E-E4EE-419E-90BE-DB8ED4D81F2D}" sibTransId="{37BF8E14-6539-4054-81DA-841A31EF8922}"/>
    <dgm:cxn modelId="{90096BBA-9F26-40A0-9042-D3E052D3ACB5}" type="presOf" srcId="{8C99829B-E500-428F-B4C1-B27A7783B8C2}" destId="{1C40F5E1-7537-4228-8CE0-9C77F723C057}" srcOrd="0" destOrd="0" presId="urn:microsoft.com/office/officeart/2005/8/layout/hierarchy3"/>
    <dgm:cxn modelId="{FA9BF4BF-DAE3-48E3-87B1-45C827BD5925}" srcId="{00A871D4-9A4C-4797-B7CE-36284E149262}" destId="{92C5F84A-739A-4808-98BA-7A1B7789E220}" srcOrd="0" destOrd="0" parTransId="{1F35F5FA-245C-4696-9C68-2771A37BCF17}" sibTransId="{B5D3A0B0-77C4-4D93-9DF0-D6DF5E9252E8}"/>
    <dgm:cxn modelId="{88BC1FCE-CD2A-4082-AE1C-D210132B2A68}" srcId="{599FA171-9E91-432D-8EA1-D95EC954B7F7}" destId="{084B19FA-BD23-4ED5-80F4-2519411C389F}" srcOrd="1" destOrd="0" parTransId="{F74024CC-B628-4325-A058-42964103957F}" sibTransId="{56DDFC93-A218-4D81-9ED2-BCAB3B3E8A0A}"/>
    <dgm:cxn modelId="{FE6582D6-F8D7-45BF-A6B4-1A5225F00CE3}" srcId="{084B19FA-BD23-4ED5-80F4-2519411C389F}" destId="{6C335209-E100-4108-A1EA-028A1C842FC0}" srcOrd="0" destOrd="0" parTransId="{7ECBD3AC-8B20-4F8C-8588-8EAE7E0EABB0}" sibTransId="{EC4642E0-E704-4B61-B469-D9620050EC24}"/>
    <dgm:cxn modelId="{49D26EDB-8EB7-4439-9DED-2BA6C7338342}" type="presOf" srcId="{00A871D4-9A4C-4797-B7CE-36284E149262}" destId="{B64A3E63-F9A9-4432-814D-2BAABBD660CF}" srcOrd="0" destOrd="0" presId="urn:microsoft.com/office/officeart/2005/8/layout/hierarchy3"/>
    <dgm:cxn modelId="{E84EB9EB-538A-4769-9C20-C97FD1CC010D}" type="presOf" srcId="{1F35F5FA-245C-4696-9C68-2771A37BCF17}" destId="{193AD2C0-1A3F-49D7-838A-292AB0BA7E79}" srcOrd="0" destOrd="0" presId="urn:microsoft.com/office/officeart/2005/8/layout/hierarchy3"/>
    <dgm:cxn modelId="{8D33ACF2-9A38-492D-8155-72F7FA7E99FE}" srcId="{599FA171-9E91-432D-8EA1-D95EC954B7F7}" destId="{00A871D4-9A4C-4797-B7CE-36284E149262}" srcOrd="0" destOrd="0" parTransId="{B8FF6122-21E6-4089-A6BE-8A9FDCC3C853}" sibTransId="{8524797E-10CA-4D50-B352-04D33DEE1946}"/>
    <dgm:cxn modelId="{23E5A3F4-9E8C-4403-8633-84C5EF85D23D}" type="presOf" srcId="{7ECBD3AC-8B20-4F8C-8588-8EAE7E0EABB0}" destId="{F68C4987-774E-4B7D-A72E-7991A779D013}" srcOrd="0" destOrd="0" presId="urn:microsoft.com/office/officeart/2005/8/layout/hierarchy3"/>
    <dgm:cxn modelId="{D1AE91A7-5584-4437-83C7-8FD735026D4B}" type="presParOf" srcId="{E351FD93-DB89-4275-9627-743ECA35F5C9}" destId="{C628157E-D972-4E36-AA22-67860E5235E3}" srcOrd="0" destOrd="0" presId="urn:microsoft.com/office/officeart/2005/8/layout/hierarchy3"/>
    <dgm:cxn modelId="{578AD57D-727B-4208-A8DC-D182C385B28B}" type="presParOf" srcId="{C628157E-D972-4E36-AA22-67860E5235E3}" destId="{55B7A9E3-8C39-4E74-BF03-5B757740BD6A}" srcOrd="0" destOrd="0" presId="urn:microsoft.com/office/officeart/2005/8/layout/hierarchy3"/>
    <dgm:cxn modelId="{2C518B7C-1AE5-4D43-B263-F6737855981F}" type="presParOf" srcId="{55B7A9E3-8C39-4E74-BF03-5B757740BD6A}" destId="{B64A3E63-F9A9-4432-814D-2BAABBD660CF}" srcOrd="0" destOrd="0" presId="urn:microsoft.com/office/officeart/2005/8/layout/hierarchy3"/>
    <dgm:cxn modelId="{979435A3-FFC3-447F-A119-7B73ED9B57DD}" type="presParOf" srcId="{55B7A9E3-8C39-4E74-BF03-5B757740BD6A}" destId="{124816E4-5926-49E0-8CBA-92D0B0EB8EEB}" srcOrd="1" destOrd="0" presId="urn:microsoft.com/office/officeart/2005/8/layout/hierarchy3"/>
    <dgm:cxn modelId="{4F69375E-4EC8-4545-896D-5A956932C323}" type="presParOf" srcId="{C628157E-D972-4E36-AA22-67860E5235E3}" destId="{A53E8C92-A306-4821-803E-ABBB2F470576}" srcOrd="1" destOrd="0" presId="urn:microsoft.com/office/officeart/2005/8/layout/hierarchy3"/>
    <dgm:cxn modelId="{2C611080-39FC-4F5A-A7D9-93C48AC74C0F}" type="presParOf" srcId="{A53E8C92-A306-4821-803E-ABBB2F470576}" destId="{193AD2C0-1A3F-49D7-838A-292AB0BA7E79}" srcOrd="0" destOrd="0" presId="urn:microsoft.com/office/officeart/2005/8/layout/hierarchy3"/>
    <dgm:cxn modelId="{1B2CC1E2-5A51-4AD3-A53E-D4E5942459A2}" type="presParOf" srcId="{A53E8C92-A306-4821-803E-ABBB2F470576}" destId="{A507C668-0825-44B7-8557-0E86317E0E19}" srcOrd="1" destOrd="0" presId="urn:microsoft.com/office/officeart/2005/8/layout/hierarchy3"/>
    <dgm:cxn modelId="{597C968C-944C-4246-BC6B-4B5272DE9CDC}" type="presParOf" srcId="{A53E8C92-A306-4821-803E-ABBB2F470576}" destId="{1C40F5E1-7537-4228-8CE0-9C77F723C057}" srcOrd="2" destOrd="0" presId="urn:microsoft.com/office/officeart/2005/8/layout/hierarchy3"/>
    <dgm:cxn modelId="{3AD41DEA-7928-4149-B005-9B44646B2917}" type="presParOf" srcId="{A53E8C92-A306-4821-803E-ABBB2F470576}" destId="{08847757-6323-48EA-A68B-2EDDF5E99B9A}" srcOrd="3" destOrd="0" presId="urn:microsoft.com/office/officeart/2005/8/layout/hierarchy3"/>
    <dgm:cxn modelId="{85FEA2D7-3C37-45DF-941F-9790F259ED08}" type="presParOf" srcId="{A53E8C92-A306-4821-803E-ABBB2F470576}" destId="{B851D295-E9F9-4E5B-A9F4-12BF874FB953}" srcOrd="4" destOrd="0" presId="urn:microsoft.com/office/officeart/2005/8/layout/hierarchy3"/>
    <dgm:cxn modelId="{9331B2B4-4DA0-4B05-BA1E-EE74CDECC758}" type="presParOf" srcId="{A53E8C92-A306-4821-803E-ABBB2F470576}" destId="{15141FB7-BFE5-4D41-BE76-CA4CA8AD2F2F}" srcOrd="5" destOrd="0" presId="urn:microsoft.com/office/officeart/2005/8/layout/hierarchy3"/>
    <dgm:cxn modelId="{EEBE4789-859A-4B5D-9FA9-90CC1F5BFF44}" type="presParOf" srcId="{E351FD93-DB89-4275-9627-743ECA35F5C9}" destId="{920D2F04-75FB-4D05-ABA9-0E52A16E4D12}" srcOrd="1" destOrd="0" presId="urn:microsoft.com/office/officeart/2005/8/layout/hierarchy3"/>
    <dgm:cxn modelId="{4E8964A4-F799-4A51-BA87-A8651DDA0FDB}" type="presParOf" srcId="{920D2F04-75FB-4D05-ABA9-0E52A16E4D12}" destId="{0C1168E3-62E3-472D-8FF2-F7A1F33BA311}" srcOrd="0" destOrd="0" presId="urn:microsoft.com/office/officeart/2005/8/layout/hierarchy3"/>
    <dgm:cxn modelId="{51FB9884-F70D-4775-AEBB-E4ECF941B9C8}" type="presParOf" srcId="{0C1168E3-62E3-472D-8FF2-F7A1F33BA311}" destId="{2FC73353-A3CA-41BA-9AE4-702B50A1D654}" srcOrd="0" destOrd="0" presId="urn:microsoft.com/office/officeart/2005/8/layout/hierarchy3"/>
    <dgm:cxn modelId="{9AC88432-4C2A-487A-A2D0-2837988F226E}" type="presParOf" srcId="{0C1168E3-62E3-472D-8FF2-F7A1F33BA311}" destId="{1E3D0B45-0096-4250-97BA-E5074147A2EA}" srcOrd="1" destOrd="0" presId="urn:microsoft.com/office/officeart/2005/8/layout/hierarchy3"/>
    <dgm:cxn modelId="{814547B8-E649-4B76-8E13-61F1E7E64226}" type="presParOf" srcId="{920D2F04-75FB-4D05-ABA9-0E52A16E4D12}" destId="{52DDE156-A4D2-4F9E-B599-9CB9DE7DF3E0}" srcOrd="1" destOrd="0" presId="urn:microsoft.com/office/officeart/2005/8/layout/hierarchy3"/>
    <dgm:cxn modelId="{43B6B1DB-DA61-4E1A-BDC5-5B3567134350}" type="presParOf" srcId="{52DDE156-A4D2-4F9E-B599-9CB9DE7DF3E0}" destId="{F68C4987-774E-4B7D-A72E-7991A779D013}" srcOrd="0" destOrd="0" presId="urn:microsoft.com/office/officeart/2005/8/layout/hierarchy3"/>
    <dgm:cxn modelId="{4454AD10-F75A-4B40-B769-D5B6C194A44E}" type="presParOf" srcId="{52DDE156-A4D2-4F9E-B599-9CB9DE7DF3E0}" destId="{1BC13956-9180-4CEC-B735-8E953CD1FF0D}" srcOrd="1"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659D770-1153-42D9-8FAB-89EC13C0AD1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CH"/>
        </a:p>
      </dgm:t>
    </dgm:pt>
    <dgm:pt modelId="{FA9AC097-87B9-465D-AF3D-7284F777E90F}">
      <dgm:prSet phldrT="[Texte]">
        <dgm:style>
          <a:lnRef idx="1">
            <a:schemeClr val="accent3"/>
          </a:lnRef>
          <a:fillRef idx="3">
            <a:schemeClr val="accent3"/>
          </a:fillRef>
          <a:effectRef idx="2">
            <a:schemeClr val="accent3"/>
          </a:effectRef>
          <a:fontRef idx="minor">
            <a:schemeClr val="lt1"/>
          </a:fontRef>
        </dgm:style>
      </dgm:prSet>
      <dgm:spPr/>
      <dgm:t>
        <a:bodyPr/>
        <a:lstStyle/>
        <a:p>
          <a:r>
            <a:rPr lang="fr-CH" b="0" i="0" noProof="0" dirty="0">
              <a:solidFill>
                <a:schemeClr val="tx1"/>
              </a:solidFill>
            </a:rPr>
            <a:t>Adopte le règlement des finances</a:t>
          </a:r>
          <a:endParaRPr lang="fr-CH" noProof="0" dirty="0">
            <a:solidFill>
              <a:schemeClr val="tx1"/>
            </a:solidFill>
          </a:endParaRPr>
        </a:p>
      </dgm:t>
    </dgm:pt>
    <dgm:pt modelId="{BDAF22E9-1C5F-4CC6-B411-CFAF493FA2F3}" type="parTrans" cxnId="{34B3EE75-3BD5-410B-B489-3230C54B98BD}">
      <dgm:prSet/>
      <dgm:spPr/>
      <dgm:t>
        <a:bodyPr/>
        <a:lstStyle/>
        <a:p>
          <a:endParaRPr lang="fr-CH"/>
        </a:p>
      </dgm:t>
    </dgm:pt>
    <dgm:pt modelId="{1200B373-2E89-4A12-B510-82D5FAF10B0C}" type="sibTrans" cxnId="{34B3EE75-3BD5-410B-B489-3230C54B98BD}">
      <dgm:prSet/>
      <dgm:spPr/>
      <dgm:t>
        <a:bodyPr/>
        <a:lstStyle/>
        <a:p>
          <a:endParaRPr lang="fr-CH"/>
        </a:p>
      </dgm:t>
    </dgm:pt>
    <dgm:pt modelId="{40389A4F-87E1-449B-99FB-8715901AB0FC}">
      <dgm:prSet phldrT="[Texte]">
        <dgm:style>
          <a:lnRef idx="1">
            <a:schemeClr val="accent3"/>
          </a:lnRef>
          <a:fillRef idx="3">
            <a:schemeClr val="accent3"/>
          </a:fillRef>
          <a:effectRef idx="2">
            <a:schemeClr val="accent3"/>
          </a:effectRef>
          <a:fontRef idx="minor">
            <a:schemeClr val="lt1"/>
          </a:fontRef>
        </dgm:style>
      </dgm:prSet>
      <dgm:spPr/>
      <dgm:t>
        <a:bodyPr/>
        <a:lstStyle/>
        <a:p>
          <a:pPr>
            <a:buNone/>
          </a:pPr>
          <a:r>
            <a:rPr lang="fr-CH" b="0" i="0" noProof="0" dirty="0">
              <a:solidFill>
                <a:schemeClr val="tx1"/>
              </a:solidFill>
            </a:rPr>
            <a:t>Approuve les comptes</a:t>
          </a:r>
          <a:endParaRPr lang="fr-CH" noProof="0" dirty="0">
            <a:solidFill>
              <a:schemeClr val="tx1"/>
            </a:solidFill>
          </a:endParaRPr>
        </a:p>
      </dgm:t>
    </dgm:pt>
    <dgm:pt modelId="{38D5CEB2-F859-4CD5-BEED-37DB281FB4C4}" type="parTrans" cxnId="{7D30C298-09B9-423B-9D8D-78133AFA7BAE}">
      <dgm:prSet/>
      <dgm:spPr/>
      <dgm:t>
        <a:bodyPr/>
        <a:lstStyle/>
        <a:p>
          <a:endParaRPr lang="fr-CH"/>
        </a:p>
      </dgm:t>
    </dgm:pt>
    <dgm:pt modelId="{B34D97A3-656A-44C7-9B74-56D58B8D3291}" type="sibTrans" cxnId="{7D30C298-09B9-423B-9D8D-78133AFA7BAE}">
      <dgm:prSet/>
      <dgm:spPr/>
      <dgm:t>
        <a:bodyPr/>
        <a:lstStyle/>
        <a:p>
          <a:endParaRPr lang="fr-CH"/>
        </a:p>
      </dgm:t>
    </dgm:pt>
    <dgm:pt modelId="{634AF43D-5816-43EB-A987-3507B9FBAC4A}">
      <dgm:prSet phldrT="[Texte]">
        <dgm:style>
          <a:lnRef idx="1">
            <a:schemeClr val="accent3"/>
          </a:lnRef>
          <a:fillRef idx="3">
            <a:schemeClr val="accent3"/>
          </a:fillRef>
          <a:effectRef idx="2">
            <a:schemeClr val="accent3"/>
          </a:effectRef>
          <a:fontRef idx="minor">
            <a:schemeClr val="lt1"/>
          </a:fontRef>
        </dgm:style>
      </dgm:prSet>
      <dgm:spPr/>
      <dgm:t>
        <a:bodyPr/>
        <a:lstStyle/>
        <a:p>
          <a:pPr>
            <a:buNone/>
          </a:pPr>
          <a:r>
            <a:rPr lang="fr-CH" b="0" i="0" noProof="0" dirty="0">
              <a:solidFill>
                <a:schemeClr val="tx1"/>
              </a:solidFill>
            </a:rPr>
            <a:t>Vote les crédits d'engagement et les crédits additionnels</a:t>
          </a:r>
          <a:endParaRPr lang="fr-CH" noProof="0" dirty="0">
            <a:solidFill>
              <a:schemeClr val="tx1"/>
            </a:solidFill>
          </a:endParaRPr>
        </a:p>
      </dgm:t>
    </dgm:pt>
    <dgm:pt modelId="{51A2C7F3-2D02-463E-9181-C57C30AB0EE7}" type="parTrans" cxnId="{C99CA086-5C72-42B3-A20C-245FBC151F33}">
      <dgm:prSet/>
      <dgm:spPr/>
      <dgm:t>
        <a:bodyPr/>
        <a:lstStyle/>
        <a:p>
          <a:endParaRPr lang="fr-CH"/>
        </a:p>
      </dgm:t>
    </dgm:pt>
    <dgm:pt modelId="{15ED07A9-7AB5-4A95-9A1E-FE4E98C3D021}" type="sibTrans" cxnId="{C99CA086-5C72-42B3-A20C-245FBC151F33}">
      <dgm:prSet/>
      <dgm:spPr/>
      <dgm:t>
        <a:bodyPr/>
        <a:lstStyle/>
        <a:p>
          <a:endParaRPr lang="fr-CH"/>
        </a:p>
      </dgm:t>
    </dgm:pt>
    <dgm:pt modelId="{0C7390D0-5108-40C4-910D-96E1C252A9C2}">
      <dgm:prSet phldrT="[Texte]">
        <dgm:style>
          <a:lnRef idx="1">
            <a:schemeClr val="accent3"/>
          </a:lnRef>
          <a:fillRef idx="3">
            <a:schemeClr val="accent3"/>
          </a:fillRef>
          <a:effectRef idx="2">
            <a:schemeClr val="accent3"/>
          </a:effectRef>
          <a:fontRef idx="minor">
            <a:schemeClr val="lt1"/>
          </a:fontRef>
        </dgm:style>
      </dgm:prSet>
      <dgm:spPr/>
      <dgm:t>
        <a:bodyPr/>
        <a:lstStyle/>
        <a:p>
          <a:pPr>
            <a:buNone/>
          </a:pPr>
          <a:r>
            <a:rPr lang="fr-CH" b="0" i="0" noProof="0" dirty="0">
              <a:solidFill>
                <a:schemeClr val="tx1"/>
              </a:solidFill>
            </a:rPr>
            <a:t>Vote les crédits supplémentaires qui ne relèvent pas du conseil communal</a:t>
          </a:r>
          <a:endParaRPr lang="fr-CH" noProof="0" dirty="0">
            <a:solidFill>
              <a:schemeClr val="tx1"/>
            </a:solidFill>
          </a:endParaRPr>
        </a:p>
      </dgm:t>
    </dgm:pt>
    <dgm:pt modelId="{6AC41F08-0538-4435-BF1F-9AD484CA1C39}" type="parTrans" cxnId="{400FBD0E-333D-4148-B406-A18E296CA517}">
      <dgm:prSet/>
      <dgm:spPr/>
      <dgm:t>
        <a:bodyPr/>
        <a:lstStyle/>
        <a:p>
          <a:endParaRPr lang="fr-CH"/>
        </a:p>
      </dgm:t>
    </dgm:pt>
    <dgm:pt modelId="{D572B401-C150-4C1A-BC54-ABDB19BB6065}" type="sibTrans" cxnId="{400FBD0E-333D-4148-B406-A18E296CA517}">
      <dgm:prSet/>
      <dgm:spPr/>
      <dgm:t>
        <a:bodyPr/>
        <a:lstStyle/>
        <a:p>
          <a:endParaRPr lang="fr-CH"/>
        </a:p>
      </dgm:t>
    </dgm:pt>
    <dgm:pt modelId="{E08C9490-893F-4D1E-ABCC-0FA2FC376E37}">
      <dgm:prSet phldrT="[Texte]">
        <dgm:style>
          <a:lnRef idx="1">
            <a:schemeClr val="accent3"/>
          </a:lnRef>
          <a:fillRef idx="3">
            <a:schemeClr val="accent3"/>
          </a:fillRef>
          <a:effectRef idx="2">
            <a:schemeClr val="accent3"/>
          </a:effectRef>
          <a:fontRef idx="minor">
            <a:schemeClr val="lt1"/>
          </a:fontRef>
        </dgm:style>
      </dgm:prSet>
      <dgm:spPr/>
      <dgm:t>
        <a:bodyPr/>
        <a:lstStyle/>
        <a:p>
          <a:pPr>
            <a:buNone/>
          </a:pPr>
          <a:r>
            <a:rPr lang="fr-CH" b="0" i="0" noProof="0" dirty="0">
              <a:solidFill>
                <a:schemeClr val="tx1"/>
              </a:solidFill>
            </a:rPr>
            <a:t>Approuve les dépassements de crédits dans les cas prévus par la loi</a:t>
          </a:r>
          <a:endParaRPr lang="fr-CH" noProof="0" dirty="0">
            <a:solidFill>
              <a:schemeClr val="tx1"/>
            </a:solidFill>
          </a:endParaRPr>
        </a:p>
      </dgm:t>
    </dgm:pt>
    <dgm:pt modelId="{AFD658D4-A14D-4398-BD58-27E368AC9B41}" type="parTrans" cxnId="{513BFAB3-BF01-4C9D-A3AC-9DF720D7CC8B}">
      <dgm:prSet/>
      <dgm:spPr/>
      <dgm:t>
        <a:bodyPr/>
        <a:lstStyle/>
        <a:p>
          <a:endParaRPr lang="fr-CH"/>
        </a:p>
      </dgm:t>
    </dgm:pt>
    <dgm:pt modelId="{8B550D8E-E1C8-4EFD-A2A7-1A2975EC3B65}" type="sibTrans" cxnId="{513BFAB3-BF01-4C9D-A3AC-9DF720D7CC8B}">
      <dgm:prSet/>
      <dgm:spPr/>
      <dgm:t>
        <a:bodyPr/>
        <a:lstStyle/>
        <a:p>
          <a:endParaRPr lang="fr-CH"/>
        </a:p>
      </dgm:t>
    </dgm:pt>
    <dgm:pt modelId="{6425512D-F826-404B-B2A3-34A53E57CE6F}">
      <dgm:prSet>
        <dgm:style>
          <a:lnRef idx="1">
            <a:schemeClr val="accent3"/>
          </a:lnRef>
          <a:fillRef idx="3">
            <a:schemeClr val="accent3"/>
          </a:fillRef>
          <a:effectRef idx="2">
            <a:schemeClr val="accent3"/>
          </a:effectRef>
          <a:fontRef idx="minor">
            <a:schemeClr val="lt1"/>
          </a:fontRef>
        </dgm:style>
      </dgm:prSet>
      <dgm:spPr/>
      <dgm:t>
        <a:bodyPr/>
        <a:lstStyle/>
        <a:p>
          <a:pPr>
            <a:buNone/>
          </a:pPr>
          <a:r>
            <a:rPr lang="fr-CH" b="0" i="0" noProof="0" dirty="0">
              <a:solidFill>
                <a:schemeClr val="tx1"/>
              </a:solidFill>
            </a:rPr>
            <a:t>Prend acte du plan financier et de ses mises à jour</a:t>
          </a:r>
          <a:endParaRPr lang="fr-CH" noProof="0" dirty="0">
            <a:solidFill>
              <a:schemeClr val="tx1"/>
            </a:solidFill>
          </a:endParaRPr>
        </a:p>
      </dgm:t>
    </dgm:pt>
    <dgm:pt modelId="{AC8EF902-38EC-4EC5-AFFE-FFFD64C2658E}" type="parTrans" cxnId="{19DA1F92-1254-4F38-81AB-1E4972C66445}">
      <dgm:prSet/>
      <dgm:spPr/>
      <dgm:t>
        <a:bodyPr/>
        <a:lstStyle/>
        <a:p>
          <a:endParaRPr lang="fr-CH"/>
        </a:p>
      </dgm:t>
    </dgm:pt>
    <dgm:pt modelId="{5385C6B8-EBBD-421C-A369-02F490BA92E5}" type="sibTrans" cxnId="{19DA1F92-1254-4F38-81AB-1E4972C66445}">
      <dgm:prSet/>
      <dgm:spPr/>
      <dgm:t>
        <a:bodyPr/>
        <a:lstStyle/>
        <a:p>
          <a:endParaRPr lang="fr-CH"/>
        </a:p>
      </dgm:t>
    </dgm:pt>
    <dgm:pt modelId="{F8D52F7C-22A5-46C4-A98F-F5CEFDD37B3B}">
      <dgm:prSet>
        <dgm:style>
          <a:lnRef idx="1">
            <a:schemeClr val="accent3"/>
          </a:lnRef>
          <a:fillRef idx="3">
            <a:schemeClr val="accent3"/>
          </a:fillRef>
          <a:effectRef idx="2">
            <a:schemeClr val="accent3"/>
          </a:effectRef>
          <a:fontRef idx="minor">
            <a:schemeClr val="lt1"/>
          </a:fontRef>
        </dgm:style>
      </dgm:prSet>
      <dgm:spPr/>
      <dgm:t>
        <a:bodyPr/>
        <a:lstStyle/>
        <a:p>
          <a:pPr>
            <a:buNone/>
          </a:pPr>
          <a:r>
            <a:rPr lang="fr-CH" b="0" i="0" noProof="0" dirty="0">
              <a:solidFill>
                <a:schemeClr val="tx1"/>
              </a:solidFill>
            </a:rPr>
            <a:t>Prend acte du rapport de gestion</a:t>
          </a:r>
          <a:endParaRPr lang="fr-CH" noProof="0" dirty="0">
            <a:solidFill>
              <a:schemeClr val="tx1"/>
            </a:solidFill>
          </a:endParaRPr>
        </a:p>
      </dgm:t>
    </dgm:pt>
    <dgm:pt modelId="{74D40920-4E31-4458-81D6-596D451E9354}" type="parTrans" cxnId="{5AACC7EF-D5D4-40E7-AE7B-E05773A51BF5}">
      <dgm:prSet/>
      <dgm:spPr/>
      <dgm:t>
        <a:bodyPr/>
        <a:lstStyle/>
        <a:p>
          <a:endParaRPr lang="fr-CH"/>
        </a:p>
      </dgm:t>
    </dgm:pt>
    <dgm:pt modelId="{76F2CB84-0A9F-4AB8-BEF5-0D7D37998DCC}" type="sibTrans" cxnId="{5AACC7EF-D5D4-40E7-AE7B-E05773A51BF5}">
      <dgm:prSet/>
      <dgm:spPr/>
      <dgm:t>
        <a:bodyPr/>
        <a:lstStyle/>
        <a:p>
          <a:endParaRPr lang="fr-CH"/>
        </a:p>
      </dgm:t>
    </dgm:pt>
    <dgm:pt modelId="{45A1E02B-0322-4FD1-9F7D-A407911A0959}">
      <dgm:prSet>
        <dgm:style>
          <a:lnRef idx="1">
            <a:schemeClr val="accent3"/>
          </a:lnRef>
          <a:fillRef idx="3">
            <a:schemeClr val="accent3"/>
          </a:fillRef>
          <a:effectRef idx="2">
            <a:schemeClr val="accent3"/>
          </a:effectRef>
          <a:fontRef idx="minor">
            <a:schemeClr val="lt1"/>
          </a:fontRef>
        </dgm:style>
      </dgm:prSet>
      <dgm:spPr/>
      <dgm:t>
        <a:bodyPr/>
        <a:lstStyle/>
        <a:p>
          <a:r>
            <a:rPr lang="fr-CH" b="0" i="0" noProof="0" dirty="0">
              <a:solidFill>
                <a:schemeClr val="tx1"/>
              </a:solidFill>
            </a:rPr>
            <a:t>Décide du budget</a:t>
          </a:r>
          <a:endParaRPr lang="fr-CH" noProof="0" dirty="0">
            <a:solidFill>
              <a:schemeClr val="tx1"/>
            </a:solidFill>
          </a:endParaRPr>
        </a:p>
      </dgm:t>
    </dgm:pt>
    <dgm:pt modelId="{59C5758B-BF08-4D80-BABE-3A7229C0A51D}" type="parTrans" cxnId="{9D93EE60-2518-4340-A44F-CED4ED1244AE}">
      <dgm:prSet/>
      <dgm:spPr/>
      <dgm:t>
        <a:bodyPr/>
        <a:lstStyle/>
        <a:p>
          <a:endParaRPr lang="fr-CH"/>
        </a:p>
      </dgm:t>
    </dgm:pt>
    <dgm:pt modelId="{05884367-6CD0-4876-94A0-8CBDF35CC6EE}" type="sibTrans" cxnId="{9D93EE60-2518-4340-A44F-CED4ED1244AE}">
      <dgm:prSet/>
      <dgm:spPr/>
      <dgm:t>
        <a:bodyPr/>
        <a:lstStyle/>
        <a:p>
          <a:endParaRPr lang="fr-CH"/>
        </a:p>
      </dgm:t>
    </dgm:pt>
    <dgm:pt modelId="{FE79BDD4-485E-46C8-B50A-B02AD005BC06}">
      <dgm:prSet phldrT="[Texte]">
        <dgm:style>
          <a:lnRef idx="1">
            <a:schemeClr val="accent3"/>
          </a:lnRef>
          <a:fillRef idx="3">
            <a:schemeClr val="accent3"/>
          </a:fillRef>
          <a:effectRef idx="2">
            <a:schemeClr val="accent3"/>
          </a:effectRef>
          <a:fontRef idx="minor">
            <a:schemeClr val="lt1"/>
          </a:fontRef>
        </dgm:style>
      </dgm:prSet>
      <dgm:spPr/>
      <dgm:t>
        <a:bodyPr/>
        <a:lstStyle/>
        <a:p>
          <a:pPr>
            <a:buNone/>
          </a:pPr>
          <a:r>
            <a:rPr lang="fr-CH" b="0" i="0" noProof="0" dirty="0">
              <a:solidFill>
                <a:schemeClr val="tx1"/>
              </a:solidFill>
            </a:rPr>
            <a:t>Vote les dépenses non prévues au budget</a:t>
          </a:r>
          <a:endParaRPr lang="fr-CH" noProof="0" dirty="0">
            <a:solidFill>
              <a:schemeClr val="tx1"/>
            </a:solidFill>
          </a:endParaRPr>
        </a:p>
      </dgm:t>
    </dgm:pt>
    <dgm:pt modelId="{17960076-BDB6-4B15-991C-82C911B86752}" type="parTrans" cxnId="{FD5A84F6-1655-4EB0-949E-742B260106E5}">
      <dgm:prSet/>
      <dgm:spPr/>
      <dgm:t>
        <a:bodyPr/>
        <a:lstStyle/>
        <a:p>
          <a:endParaRPr lang="fr-CH"/>
        </a:p>
      </dgm:t>
    </dgm:pt>
    <dgm:pt modelId="{7B6697E6-533B-428A-A4C2-B880F3E673EE}" type="sibTrans" cxnId="{FD5A84F6-1655-4EB0-949E-742B260106E5}">
      <dgm:prSet/>
      <dgm:spPr/>
      <dgm:t>
        <a:bodyPr/>
        <a:lstStyle/>
        <a:p>
          <a:endParaRPr lang="fr-CH"/>
        </a:p>
      </dgm:t>
    </dgm:pt>
    <dgm:pt modelId="{973807C7-D376-4B41-885A-BA6CBB0E6452}">
      <dgm:prSet phldrT="[Texte]">
        <dgm:style>
          <a:lnRef idx="1">
            <a:schemeClr val="accent3"/>
          </a:lnRef>
          <a:fillRef idx="3">
            <a:schemeClr val="accent3"/>
          </a:fillRef>
          <a:effectRef idx="2">
            <a:schemeClr val="accent3"/>
          </a:effectRef>
          <a:fontRef idx="minor">
            <a:schemeClr val="lt1"/>
          </a:fontRef>
        </dgm:style>
      </dgm:prSet>
      <dgm:spPr/>
      <dgm:t>
        <a:bodyPr/>
        <a:lstStyle/>
        <a:p>
          <a:pPr>
            <a:buNone/>
          </a:pPr>
          <a:r>
            <a:rPr lang="fr-CH" b="0" i="0" noProof="0" dirty="0">
              <a:solidFill>
                <a:schemeClr val="tx1"/>
              </a:solidFill>
            </a:rPr>
            <a:t>Décide des impôts et des autres contributions publiques (exception: émoluments de chancellerie)</a:t>
          </a:r>
          <a:endParaRPr lang="fr-CH" noProof="0" dirty="0">
            <a:solidFill>
              <a:schemeClr val="tx1"/>
            </a:solidFill>
          </a:endParaRPr>
        </a:p>
      </dgm:t>
    </dgm:pt>
    <dgm:pt modelId="{3944C53C-BBD0-4154-B1A0-EB8098FDF4F7}" type="sibTrans" cxnId="{72F31F7D-C678-4709-80D7-DACCDF442C53}">
      <dgm:prSet/>
      <dgm:spPr/>
      <dgm:t>
        <a:bodyPr/>
        <a:lstStyle/>
        <a:p>
          <a:endParaRPr lang="fr-CH"/>
        </a:p>
      </dgm:t>
    </dgm:pt>
    <dgm:pt modelId="{7DD64228-0CF9-45F7-BEBA-3C8BF6ED0C91}" type="parTrans" cxnId="{72F31F7D-C678-4709-80D7-DACCDF442C53}">
      <dgm:prSet/>
      <dgm:spPr/>
      <dgm:t>
        <a:bodyPr/>
        <a:lstStyle/>
        <a:p>
          <a:endParaRPr lang="fr-CH"/>
        </a:p>
      </dgm:t>
    </dgm:pt>
    <dgm:pt modelId="{FB5076A0-FEDB-444E-83E0-87A3E9A52BE8}" type="pres">
      <dgm:prSet presAssocID="{7659D770-1153-42D9-8FAB-89EC13C0AD12}" presName="diagram" presStyleCnt="0">
        <dgm:presLayoutVars>
          <dgm:dir/>
          <dgm:resizeHandles val="exact"/>
        </dgm:presLayoutVars>
      </dgm:prSet>
      <dgm:spPr/>
    </dgm:pt>
    <dgm:pt modelId="{2A211AE4-09AF-42C6-9F68-76780162F822}" type="pres">
      <dgm:prSet presAssocID="{FA9AC097-87B9-465D-AF3D-7284F777E90F}" presName="node" presStyleLbl="node1" presStyleIdx="0" presStyleCnt="10">
        <dgm:presLayoutVars>
          <dgm:bulletEnabled val="1"/>
        </dgm:presLayoutVars>
      </dgm:prSet>
      <dgm:spPr/>
    </dgm:pt>
    <dgm:pt modelId="{C36CDDF0-03D8-48D2-8B15-D2E8BD6028ED}" type="pres">
      <dgm:prSet presAssocID="{1200B373-2E89-4A12-B510-82D5FAF10B0C}" presName="sibTrans" presStyleCnt="0"/>
      <dgm:spPr/>
    </dgm:pt>
    <dgm:pt modelId="{4B4F2A01-6B26-4BD1-89DC-8D9159E902DC}" type="pres">
      <dgm:prSet presAssocID="{6425512D-F826-404B-B2A3-34A53E57CE6F}" presName="node" presStyleLbl="node1" presStyleIdx="1" presStyleCnt="10">
        <dgm:presLayoutVars>
          <dgm:bulletEnabled val="1"/>
        </dgm:presLayoutVars>
      </dgm:prSet>
      <dgm:spPr/>
    </dgm:pt>
    <dgm:pt modelId="{63C8BE86-DFBE-480E-8325-4DE7119F09A4}" type="pres">
      <dgm:prSet presAssocID="{5385C6B8-EBBD-421C-A369-02F490BA92E5}" presName="sibTrans" presStyleCnt="0"/>
      <dgm:spPr/>
    </dgm:pt>
    <dgm:pt modelId="{42BF9B74-2D11-4930-896C-F15B5DFF8F6D}" type="pres">
      <dgm:prSet presAssocID="{45A1E02B-0322-4FD1-9F7D-A407911A0959}" presName="node" presStyleLbl="node1" presStyleIdx="2" presStyleCnt="10">
        <dgm:presLayoutVars>
          <dgm:bulletEnabled val="1"/>
        </dgm:presLayoutVars>
      </dgm:prSet>
      <dgm:spPr/>
    </dgm:pt>
    <dgm:pt modelId="{CA3D2E0A-8A30-4155-82CD-D9CA05869841}" type="pres">
      <dgm:prSet presAssocID="{05884367-6CD0-4876-94A0-8CBDF35CC6EE}" presName="sibTrans" presStyleCnt="0"/>
      <dgm:spPr/>
    </dgm:pt>
    <dgm:pt modelId="{B617547D-7EC0-4DD1-94EB-FA93BF80C4D1}" type="pres">
      <dgm:prSet presAssocID="{F8D52F7C-22A5-46C4-A98F-F5CEFDD37B3B}" presName="node" presStyleLbl="node1" presStyleIdx="3" presStyleCnt="10">
        <dgm:presLayoutVars>
          <dgm:bulletEnabled val="1"/>
        </dgm:presLayoutVars>
      </dgm:prSet>
      <dgm:spPr/>
    </dgm:pt>
    <dgm:pt modelId="{5F994398-1283-4633-A9A0-BF2F9B4D4BF8}" type="pres">
      <dgm:prSet presAssocID="{76F2CB84-0A9F-4AB8-BEF5-0D7D37998DCC}" presName="sibTrans" presStyleCnt="0"/>
      <dgm:spPr/>
    </dgm:pt>
    <dgm:pt modelId="{BA3F0AB5-22ED-478D-A983-F1C6340CE127}" type="pres">
      <dgm:prSet presAssocID="{40389A4F-87E1-449B-99FB-8715901AB0FC}" presName="node" presStyleLbl="node1" presStyleIdx="4" presStyleCnt="10">
        <dgm:presLayoutVars>
          <dgm:bulletEnabled val="1"/>
        </dgm:presLayoutVars>
      </dgm:prSet>
      <dgm:spPr/>
    </dgm:pt>
    <dgm:pt modelId="{A374919A-E7BA-42B5-8741-C4B617B8D697}" type="pres">
      <dgm:prSet presAssocID="{B34D97A3-656A-44C7-9B74-56D58B8D3291}" presName="sibTrans" presStyleCnt="0"/>
      <dgm:spPr/>
    </dgm:pt>
    <dgm:pt modelId="{2C0EF15C-E5C9-4677-ADFB-7CDC9687C9C4}" type="pres">
      <dgm:prSet presAssocID="{634AF43D-5816-43EB-A987-3507B9FBAC4A}" presName="node" presStyleLbl="node1" presStyleIdx="5" presStyleCnt="10">
        <dgm:presLayoutVars>
          <dgm:bulletEnabled val="1"/>
        </dgm:presLayoutVars>
      </dgm:prSet>
      <dgm:spPr/>
    </dgm:pt>
    <dgm:pt modelId="{8072FF25-9C27-4CF9-A13C-ABFAF4D0597A}" type="pres">
      <dgm:prSet presAssocID="{15ED07A9-7AB5-4A95-9A1E-FE4E98C3D021}" presName="sibTrans" presStyleCnt="0"/>
      <dgm:spPr/>
    </dgm:pt>
    <dgm:pt modelId="{574328BF-95B3-4C88-8546-5DDD376EE546}" type="pres">
      <dgm:prSet presAssocID="{0C7390D0-5108-40C4-910D-96E1C252A9C2}" presName="node" presStyleLbl="node1" presStyleIdx="6" presStyleCnt="10" custLinFactNeighborX="3322" custLinFactNeighborY="-2379">
        <dgm:presLayoutVars>
          <dgm:bulletEnabled val="1"/>
        </dgm:presLayoutVars>
      </dgm:prSet>
      <dgm:spPr/>
    </dgm:pt>
    <dgm:pt modelId="{31CA06AC-7140-4DE8-BDFF-382A489724A6}" type="pres">
      <dgm:prSet presAssocID="{D572B401-C150-4C1A-BC54-ABDB19BB6065}" presName="sibTrans" presStyleCnt="0"/>
      <dgm:spPr/>
    </dgm:pt>
    <dgm:pt modelId="{2C47C21F-95A7-42CE-B5E8-A79A8CE236A6}" type="pres">
      <dgm:prSet presAssocID="{E08C9490-893F-4D1E-ABCC-0FA2FC376E37}" presName="node" presStyleLbl="node1" presStyleIdx="7" presStyleCnt="10">
        <dgm:presLayoutVars>
          <dgm:bulletEnabled val="1"/>
        </dgm:presLayoutVars>
      </dgm:prSet>
      <dgm:spPr/>
    </dgm:pt>
    <dgm:pt modelId="{654C5E2E-FBCA-430F-AF1C-9B91E5CEC7A8}" type="pres">
      <dgm:prSet presAssocID="{8B550D8E-E1C8-4EFD-A2A7-1A2975EC3B65}" presName="sibTrans" presStyleCnt="0"/>
      <dgm:spPr/>
    </dgm:pt>
    <dgm:pt modelId="{7C16015B-797D-42F2-9EEA-76DAD7A07C9A}" type="pres">
      <dgm:prSet presAssocID="{FE79BDD4-485E-46C8-B50A-B02AD005BC06}" presName="node" presStyleLbl="node1" presStyleIdx="8" presStyleCnt="10">
        <dgm:presLayoutVars>
          <dgm:bulletEnabled val="1"/>
        </dgm:presLayoutVars>
      </dgm:prSet>
      <dgm:spPr/>
    </dgm:pt>
    <dgm:pt modelId="{9B4D37B1-0EE6-4F78-8BBE-9E4963DC88F8}" type="pres">
      <dgm:prSet presAssocID="{7B6697E6-533B-428A-A4C2-B880F3E673EE}" presName="sibTrans" presStyleCnt="0"/>
      <dgm:spPr/>
    </dgm:pt>
    <dgm:pt modelId="{D5B9E07E-FB87-42AC-8479-46C16AB52235}" type="pres">
      <dgm:prSet presAssocID="{973807C7-D376-4B41-885A-BA6CBB0E6452}" presName="node" presStyleLbl="node1" presStyleIdx="9" presStyleCnt="10">
        <dgm:presLayoutVars>
          <dgm:bulletEnabled val="1"/>
        </dgm:presLayoutVars>
      </dgm:prSet>
      <dgm:spPr/>
    </dgm:pt>
  </dgm:ptLst>
  <dgm:cxnLst>
    <dgm:cxn modelId="{61892C0C-922C-4404-89C6-0AE47E249F36}" type="presOf" srcId="{FA9AC097-87B9-465D-AF3D-7284F777E90F}" destId="{2A211AE4-09AF-42C6-9F68-76780162F822}" srcOrd="0" destOrd="0" presId="urn:microsoft.com/office/officeart/2005/8/layout/default"/>
    <dgm:cxn modelId="{400FBD0E-333D-4148-B406-A18E296CA517}" srcId="{7659D770-1153-42D9-8FAB-89EC13C0AD12}" destId="{0C7390D0-5108-40C4-910D-96E1C252A9C2}" srcOrd="6" destOrd="0" parTransId="{6AC41F08-0538-4435-BF1F-9AD484CA1C39}" sibTransId="{D572B401-C150-4C1A-BC54-ABDB19BB6065}"/>
    <dgm:cxn modelId="{9D93EE60-2518-4340-A44F-CED4ED1244AE}" srcId="{7659D770-1153-42D9-8FAB-89EC13C0AD12}" destId="{45A1E02B-0322-4FD1-9F7D-A407911A0959}" srcOrd="2" destOrd="0" parTransId="{59C5758B-BF08-4D80-BABE-3A7229C0A51D}" sibTransId="{05884367-6CD0-4876-94A0-8CBDF35CC6EE}"/>
    <dgm:cxn modelId="{04079B68-89ED-4C41-83DD-376611BD1156}" type="presOf" srcId="{6425512D-F826-404B-B2A3-34A53E57CE6F}" destId="{4B4F2A01-6B26-4BD1-89DC-8D9159E902DC}" srcOrd="0" destOrd="0" presId="urn:microsoft.com/office/officeart/2005/8/layout/default"/>
    <dgm:cxn modelId="{A8768B69-0ECD-4CFF-A26C-8454B41A70CC}" type="presOf" srcId="{0C7390D0-5108-40C4-910D-96E1C252A9C2}" destId="{574328BF-95B3-4C88-8546-5DDD376EE546}" srcOrd="0" destOrd="0" presId="urn:microsoft.com/office/officeart/2005/8/layout/default"/>
    <dgm:cxn modelId="{34B3EE75-3BD5-410B-B489-3230C54B98BD}" srcId="{7659D770-1153-42D9-8FAB-89EC13C0AD12}" destId="{FA9AC097-87B9-465D-AF3D-7284F777E90F}" srcOrd="0" destOrd="0" parTransId="{BDAF22E9-1C5F-4CC6-B411-CFAF493FA2F3}" sibTransId="{1200B373-2E89-4A12-B510-82D5FAF10B0C}"/>
    <dgm:cxn modelId="{B4FA3079-56A9-439C-9166-25709469DCD1}" type="presOf" srcId="{E08C9490-893F-4D1E-ABCC-0FA2FC376E37}" destId="{2C47C21F-95A7-42CE-B5E8-A79A8CE236A6}" srcOrd="0" destOrd="0" presId="urn:microsoft.com/office/officeart/2005/8/layout/default"/>
    <dgm:cxn modelId="{72F31F7D-C678-4709-80D7-DACCDF442C53}" srcId="{7659D770-1153-42D9-8FAB-89EC13C0AD12}" destId="{973807C7-D376-4B41-885A-BA6CBB0E6452}" srcOrd="9" destOrd="0" parTransId="{7DD64228-0CF9-45F7-BEBA-3C8BF6ED0C91}" sibTransId="{3944C53C-BBD0-4154-B1A0-EB8098FDF4F7}"/>
    <dgm:cxn modelId="{C99CA086-5C72-42B3-A20C-245FBC151F33}" srcId="{7659D770-1153-42D9-8FAB-89EC13C0AD12}" destId="{634AF43D-5816-43EB-A987-3507B9FBAC4A}" srcOrd="5" destOrd="0" parTransId="{51A2C7F3-2D02-463E-9181-C57C30AB0EE7}" sibTransId="{15ED07A9-7AB5-4A95-9A1E-FE4E98C3D021}"/>
    <dgm:cxn modelId="{19DA1F92-1254-4F38-81AB-1E4972C66445}" srcId="{7659D770-1153-42D9-8FAB-89EC13C0AD12}" destId="{6425512D-F826-404B-B2A3-34A53E57CE6F}" srcOrd="1" destOrd="0" parTransId="{AC8EF902-38EC-4EC5-AFFE-FFFD64C2658E}" sibTransId="{5385C6B8-EBBD-421C-A369-02F490BA92E5}"/>
    <dgm:cxn modelId="{7D30C298-09B9-423B-9D8D-78133AFA7BAE}" srcId="{7659D770-1153-42D9-8FAB-89EC13C0AD12}" destId="{40389A4F-87E1-449B-99FB-8715901AB0FC}" srcOrd="4" destOrd="0" parTransId="{38D5CEB2-F859-4CD5-BEED-37DB281FB4C4}" sibTransId="{B34D97A3-656A-44C7-9B74-56D58B8D3291}"/>
    <dgm:cxn modelId="{9B9DC8A8-9683-4558-9230-D7802115278B}" type="presOf" srcId="{F8D52F7C-22A5-46C4-A98F-F5CEFDD37B3B}" destId="{B617547D-7EC0-4DD1-94EB-FA93BF80C4D1}" srcOrd="0" destOrd="0" presId="urn:microsoft.com/office/officeart/2005/8/layout/default"/>
    <dgm:cxn modelId="{513BFAB3-BF01-4C9D-A3AC-9DF720D7CC8B}" srcId="{7659D770-1153-42D9-8FAB-89EC13C0AD12}" destId="{E08C9490-893F-4D1E-ABCC-0FA2FC376E37}" srcOrd="7" destOrd="0" parTransId="{AFD658D4-A14D-4398-BD58-27E368AC9B41}" sibTransId="{8B550D8E-E1C8-4EFD-A2A7-1A2975EC3B65}"/>
    <dgm:cxn modelId="{58B3E1C9-0AFD-4A36-B7F1-653E588213B8}" type="presOf" srcId="{45A1E02B-0322-4FD1-9F7D-A407911A0959}" destId="{42BF9B74-2D11-4930-896C-F15B5DFF8F6D}" srcOrd="0" destOrd="0" presId="urn:microsoft.com/office/officeart/2005/8/layout/default"/>
    <dgm:cxn modelId="{D6EE34D4-BEC6-4813-B900-8C41CF3DE52C}" type="presOf" srcId="{FE79BDD4-485E-46C8-B50A-B02AD005BC06}" destId="{7C16015B-797D-42F2-9EEA-76DAD7A07C9A}" srcOrd="0" destOrd="0" presId="urn:microsoft.com/office/officeart/2005/8/layout/default"/>
    <dgm:cxn modelId="{208C5BD6-32C0-4501-91C9-283FE55860F1}" type="presOf" srcId="{40389A4F-87E1-449B-99FB-8715901AB0FC}" destId="{BA3F0AB5-22ED-478D-A983-F1C6340CE127}" srcOrd="0" destOrd="0" presId="urn:microsoft.com/office/officeart/2005/8/layout/default"/>
    <dgm:cxn modelId="{FBCA7CD9-66C3-474E-B5BB-3977B9E408CE}" type="presOf" srcId="{634AF43D-5816-43EB-A987-3507B9FBAC4A}" destId="{2C0EF15C-E5C9-4677-ADFB-7CDC9687C9C4}" srcOrd="0" destOrd="0" presId="urn:microsoft.com/office/officeart/2005/8/layout/default"/>
    <dgm:cxn modelId="{30483FE7-936F-4C75-9B56-119007BA20AA}" type="presOf" srcId="{7659D770-1153-42D9-8FAB-89EC13C0AD12}" destId="{FB5076A0-FEDB-444E-83E0-87A3E9A52BE8}" srcOrd="0" destOrd="0" presId="urn:microsoft.com/office/officeart/2005/8/layout/default"/>
    <dgm:cxn modelId="{93D315EF-6483-4A13-A3F3-54B49CD1C066}" type="presOf" srcId="{973807C7-D376-4B41-885A-BA6CBB0E6452}" destId="{D5B9E07E-FB87-42AC-8479-46C16AB52235}" srcOrd="0" destOrd="0" presId="urn:microsoft.com/office/officeart/2005/8/layout/default"/>
    <dgm:cxn modelId="{5AACC7EF-D5D4-40E7-AE7B-E05773A51BF5}" srcId="{7659D770-1153-42D9-8FAB-89EC13C0AD12}" destId="{F8D52F7C-22A5-46C4-A98F-F5CEFDD37B3B}" srcOrd="3" destOrd="0" parTransId="{74D40920-4E31-4458-81D6-596D451E9354}" sibTransId="{76F2CB84-0A9F-4AB8-BEF5-0D7D37998DCC}"/>
    <dgm:cxn modelId="{FD5A84F6-1655-4EB0-949E-742B260106E5}" srcId="{7659D770-1153-42D9-8FAB-89EC13C0AD12}" destId="{FE79BDD4-485E-46C8-B50A-B02AD005BC06}" srcOrd="8" destOrd="0" parTransId="{17960076-BDB6-4B15-991C-82C911B86752}" sibTransId="{7B6697E6-533B-428A-A4C2-B880F3E673EE}"/>
    <dgm:cxn modelId="{69A29B06-AB5E-4BB6-890C-93A35CE5CAEF}" type="presParOf" srcId="{FB5076A0-FEDB-444E-83E0-87A3E9A52BE8}" destId="{2A211AE4-09AF-42C6-9F68-76780162F822}" srcOrd="0" destOrd="0" presId="urn:microsoft.com/office/officeart/2005/8/layout/default"/>
    <dgm:cxn modelId="{0F4A4D8F-6D32-4EE4-93A5-36EC75A0BE9E}" type="presParOf" srcId="{FB5076A0-FEDB-444E-83E0-87A3E9A52BE8}" destId="{C36CDDF0-03D8-48D2-8B15-D2E8BD6028ED}" srcOrd="1" destOrd="0" presId="urn:microsoft.com/office/officeart/2005/8/layout/default"/>
    <dgm:cxn modelId="{F2742CAE-3C17-44B8-AE54-B52512D6ED09}" type="presParOf" srcId="{FB5076A0-FEDB-444E-83E0-87A3E9A52BE8}" destId="{4B4F2A01-6B26-4BD1-89DC-8D9159E902DC}" srcOrd="2" destOrd="0" presId="urn:microsoft.com/office/officeart/2005/8/layout/default"/>
    <dgm:cxn modelId="{C11A3A58-7877-4DDE-ACDD-B6BDAFC3C631}" type="presParOf" srcId="{FB5076A0-FEDB-444E-83E0-87A3E9A52BE8}" destId="{63C8BE86-DFBE-480E-8325-4DE7119F09A4}" srcOrd="3" destOrd="0" presId="urn:microsoft.com/office/officeart/2005/8/layout/default"/>
    <dgm:cxn modelId="{D6F1DEC7-FCD8-4618-A099-94F0077F1C00}" type="presParOf" srcId="{FB5076A0-FEDB-444E-83E0-87A3E9A52BE8}" destId="{42BF9B74-2D11-4930-896C-F15B5DFF8F6D}" srcOrd="4" destOrd="0" presId="urn:microsoft.com/office/officeart/2005/8/layout/default"/>
    <dgm:cxn modelId="{C81D2973-4AC6-4B12-9073-15DFBE816856}" type="presParOf" srcId="{FB5076A0-FEDB-444E-83E0-87A3E9A52BE8}" destId="{CA3D2E0A-8A30-4155-82CD-D9CA05869841}" srcOrd="5" destOrd="0" presId="urn:microsoft.com/office/officeart/2005/8/layout/default"/>
    <dgm:cxn modelId="{53BC1E0D-5FD9-4E61-A647-B37EA8224CDF}" type="presParOf" srcId="{FB5076A0-FEDB-444E-83E0-87A3E9A52BE8}" destId="{B617547D-7EC0-4DD1-94EB-FA93BF80C4D1}" srcOrd="6" destOrd="0" presId="urn:microsoft.com/office/officeart/2005/8/layout/default"/>
    <dgm:cxn modelId="{2FFF15E1-3E18-450F-93F7-2C0D69B2C7A0}" type="presParOf" srcId="{FB5076A0-FEDB-444E-83E0-87A3E9A52BE8}" destId="{5F994398-1283-4633-A9A0-BF2F9B4D4BF8}" srcOrd="7" destOrd="0" presId="urn:microsoft.com/office/officeart/2005/8/layout/default"/>
    <dgm:cxn modelId="{F5C905CD-6B02-42C9-A846-D94F3B0C8ED3}" type="presParOf" srcId="{FB5076A0-FEDB-444E-83E0-87A3E9A52BE8}" destId="{BA3F0AB5-22ED-478D-A983-F1C6340CE127}" srcOrd="8" destOrd="0" presId="urn:microsoft.com/office/officeart/2005/8/layout/default"/>
    <dgm:cxn modelId="{C1D84E01-ECC3-4564-9D4D-72A309B6B5A0}" type="presParOf" srcId="{FB5076A0-FEDB-444E-83E0-87A3E9A52BE8}" destId="{A374919A-E7BA-42B5-8741-C4B617B8D697}" srcOrd="9" destOrd="0" presId="urn:microsoft.com/office/officeart/2005/8/layout/default"/>
    <dgm:cxn modelId="{1C2FD0C1-F038-44FE-AD28-FCED4F1DB23A}" type="presParOf" srcId="{FB5076A0-FEDB-444E-83E0-87A3E9A52BE8}" destId="{2C0EF15C-E5C9-4677-ADFB-7CDC9687C9C4}" srcOrd="10" destOrd="0" presId="urn:microsoft.com/office/officeart/2005/8/layout/default"/>
    <dgm:cxn modelId="{1C90ADBC-6B09-4A17-B74C-F86147FB971E}" type="presParOf" srcId="{FB5076A0-FEDB-444E-83E0-87A3E9A52BE8}" destId="{8072FF25-9C27-4CF9-A13C-ABFAF4D0597A}" srcOrd="11" destOrd="0" presId="urn:microsoft.com/office/officeart/2005/8/layout/default"/>
    <dgm:cxn modelId="{FAA5EC22-079E-43AD-BC8C-EC81709887E7}" type="presParOf" srcId="{FB5076A0-FEDB-444E-83E0-87A3E9A52BE8}" destId="{574328BF-95B3-4C88-8546-5DDD376EE546}" srcOrd="12" destOrd="0" presId="urn:microsoft.com/office/officeart/2005/8/layout/default"/>
    <dgm:cxn modelId="{EAD2507B-F70C-47C1-9C73-D9DB8FF5A12E}" type="presParOf" srcId="{FB5076A0-FEDB-444E-83E0-87A3E9A52BE8}" destId="{31CA06AC-7140-4DE8-BDFF-382A489724A6}" srcOrd="13" destOrd="0" presId="urn:microsoft.com/office/officeart/2005/8/layout/default"/>
    <dgm:cxn modelId="{FB206FD0-604D-4855-A96C-FA36279123F8}" type="presParOf" srcId="{FB5076A0-FEDB-444E-83E0-87A3E9A52BE8}" destId="{2C47C21F-95A7-42CE-B5E8-A79A8CE236A6}" srcOrd="14" destOrd="0" presId="urn:microsoft.com/office/officeart/2005/8/layout/default"/>
    <dgm:cxn modelId="{C3638A58-EC48-4384-833D-F6E9FDF3F527}" type="presParOf" srcId="{FB5076A0-FEDB-444E-83E0-87A3E9A52BE8}" destId="{654C5E2E-FBCA-430F-AF1C-9B91E5CEC7A8}" srcOrd="15" destOrd="0" presId="urn:microsoft.com/office/officeart/2005/8/layout/default"/>
    <dgm:cxn modelId="{C55558F0-AEC7-4879-8B4D-CC98985CA3A2}" type="presParOf" srcId="{FB5076A0-FEDB-444E-83E0-87A3E9A52BE8}" destId="{7C16015B-797D-42F2-9EEA-76DAD7A07C9A}" srcOrd="16" destOrd="0" presId="urn:microsoft.com/office/officeart/2005/8/layout/default"/>
    <dgm:cxn modelId="{2293A670-DC63-4C7B-A064-292792D227E8}" type="presParOf" srcId="{FB5076A0-FEDB-444E-83E0-87A3E9A52BE8}" destId="{9B4D37B1-0EE6-4F78-8BBE-9E4963DC88F8}" srcOrd="17" destOrd="0" presId="urn:microsoft.com/office/officeart/2005/8/layout/default"/>
    <dgm:cxn modelId="{24F155F8-E1FB-4B4B-91DB-A8A07301B374}" type="presParOf" srcId="{FB5076A0-FEDB-444E-83E0-87A3E9A52BE8}" destId="{D5B9E07E-FB87-42AC-8479-46C16AB52235}"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59D770-1153-42D9-8FAB-89EC13C0AD1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CH"/>
        </a:p>
      </dgm:t>
    </dgm:pt>
    <dgm:pt modelId="{FA9AC097-87B9-465D-AF3D-7284F777E90F}">
      <dgm:prSet phldrT="[Texte]">
        <dgm:style>
          <a:lnRef idx="1">
            <a:schemeClr val="accent3"/>
          </a:lnRef>
          <a:fillRef idx="3">
            <a:schemeClr val="accent3"/>
          </a:fillRef>
          <a:effectRef idx="2">
            <a:schemeClr val="accent3"/>
          </a:effectRef>
          <a:fontRef idx="minor">
            <a:schemeClr val="lt1"/>
          </a:fontRef>
        </dgm:style>
      </dgm:prSet>
      <dgm:spPr/>
      <dgm:t>
        <a:bodyPr/>
        <a:lstStyle/>
        <a:p>
          <a:r>
            <a:rPr lang="fr-CH" b="0" i="0" dirty="0">
              <a:solidFill>
                <a:schemeClr val="tx1"/>
              </a:solidFill>
            </a:rPr>
            <a:t>Décide des conventions liant la commune à un tiers et entraînant des dépenses nouvelles</a:t>
          </a:r>
          <a:endParaRPr lang="fr-CH" dirty="0">
            <a:solidFill>
              <a:schemeClr val="tx1"/>
            </a:solidFill>
          </a:endParaRPr>
        </a:p>
      </dgm:t>
    </dgm:pt>
    <dgm:pt modelId="{BDAF22E9-1C5F-4CC6-B411-CFAF493FA2F3}" type="parTrans" cxnId="{34B3EE75-3BD5-410B-B489-3230C54B98BD}">
      <dgm:prSet/>
      <dgm:spPr/>
      <dgm:t>
        <a:bodyPr/>
        <a:lstStyle/>
        <a:p>
          <a:endParaRPr lang="fr-CH"/>
        </a:p>
      </dgm:t>
    </dgm:pt>
    <dgm:pt modelId="{1200B373-2E89-4A12-B510-82D5FAF10B0C}" type="sibTrans" cxnId="{34B3EE75-3BD5-410B-B489-3230C54B98BD}">
      <dgm:prSet/>
      <dgm:spPr/>
      <dgm:t>
        <a:bodyPr/>
        <a:lstStyle/>
        <a:p>
          <a:endParaRPr lang="fr-CH"/>
        </a:p>
      </dgm:t>
    </dgm:pt>
    <dgm:pt modelId="{40389A4F-87E1-449B-99FB-8715901AB0FC}">
      <dgm:prSet phldrT="[Texte]">
        <dgm:style>
          <a:lnRef idx="1">
            <a:schemeClr val="accent3"/>
          </a:lnRef>
          <a:fillRef idx="3">
            <a:schemeClr val="accent3"/>
          </a:fillRef>
          <a:effectRef idx="2">
            <a:schemeClr val="accent3"/>
          </a:effectRef>
          <a:fontRef idx="minor">
            <a:schemeClr val="lt1"/>
          </a:fontRef>
        </dgm:style>
      </dgm:prSet>
      <dgm:spPr/>
      <dgm:t>
        <a:bodyPr/>
        <a:lstStyle/>
        <a:p>
          <a:pPr>
            <a:buClr>
              <a:srgbClr val="C00000"/>
            </a:buClr>
            <a:buFont typeface="Wingdings" panose="05000000000000000000" pitchFamily="2" charset="2"/>
            <a:buChar char="Ø"/>
          </a:pPr>
          <a:r>
            <a:rPr lang="fr-CH" dirty="0">
              <a:solidFill>
                <a:schemeClr val="tx1"/>
              </a:solidFill>
            </a:rPr>
            <a:t>Sous réserve de prescriptions réglementaires, fixe le nombre des membres de la </a:t>
          </a:r>
          <a:r>
            <a:rPr lang="fr-CH" dirty="0" err="1">
              <a:solidFill>
                <a:schemeClr val="tx1"/>
              </a:solidFill>
            </a:rPr>
            <a:t>CFin</a:t>
          </a:r>
          <a:r>
            <a:rPr lang="fr-CH" dirty="0">
              <a:solidFill>
                <a:schemeClr val="tx1"/>
              </a:solidFill>
            </a:rPr>
            <a:t> et procède à leur élection</a:t>
          </a:r>
        </a:p>
      </dgm:t>
    </dgm:pt>
    <dgm:pt modelId="{38D5CEB2-F859-4CD5-BEED-37DB281FB4C4}" type="parTrans" cxnId="{7D30C298-09B9-423B-9D8D-78133AFA7BAE}">
      <dgm:prSet/>
      <dgm:spPr/>
      <dgm:t>
        <a:bodyPr/>
        <a:lstStyle/>
        <a:p>
          <a:endParaRPr lang="fr-CH"/>
        </a:p>
      </dgm:t>
    </dgm:pt>
    <dgm:pt modelId="{B34D97A3-656A-44C7-9B74-56D58B8D3291}" type="sibTrans" cxnId="{7D30C298-09B9-423B-9D8D-78133AFA7BAE}">
      <dgm:prSet/>
      <dgm:spPr/>
      <dgm:t>
        <a:bodyPr/>
        <a:lstStyle/>
        <a:p>
          <a:endParaRPr lang="fr-CH"/>
        </a:p>
      </dgm:t>
    </dgm:pt>
    <dgm:pt modelId="{634AF43D-5816-43EB-A987-3507B9FBAC4A}">
      <dgm:prSet phldrT="[Texte]">
        <dgm:style>
          <a:lnRef idx="1">
            <a:schemeClr val="accent3"/>
          </a:lnRef>
          <a:fillRef idx="3">
            <a:schemeClr val="accent3"/>
          </a:fillRef>
          <a:effectRef idx="2">
            <a:schemeClr val="accent3"/>
          </a:effectRef>
          <a:fontRef idx="minor">
            <a:schemeClr val="lt1"/>
          </a:fontRef>
        </dgm:style>
      </dgm:prSet>
      <dgm:spPr/>
      <dgm:t>
        <a:bodyPr/>
        <a:lstStyle/>
        <a:p>
          <a:pPr>
            <a:buClr>
              <a:srgbClr val="C00000"/>
            </a:buClr>
            <a:buFont typeface="Wingdings" panose="05000000000000000000" pitchFamily="2" charset="2"/>
            <a:buChar char="Ø"/>
          </a:pPr>
          <a:r>
            <a:rPr lang="fr-CH" b="0" i="0" dirty="0">
              <a:solidFill>
                <a:schemeClr val="tx1"/>
              </a:solidFill>
            </a:rPr>
            <a:t>Désigne l'organe de révision</a:t>
          </a:r>
          <a:endParaRPr lang="fr-CH" dirty="0">
            <a:solidFill>
              <a:schemeClr val="tx1"/>
            </a:solidFill>
          </a:endParaRPr>
        </a:p>
      </dgm:t>
    </dgm:pt>
    <dgm:pt modelId="{51A2C7F3-2D02-463E-9181-C57C30AB0EE7}" type="parTrans" cxnId="{C99CA086-5C72-42B3-A20C-245FBC151F33}">
      <dgm:prSet/>
      <dgm:spPr/>
      <dgm:t>
        <a:bodyPr/>
        <a:lstStyle/>
        <a:p>
          <a:endParaRPr lang="fr-CH"/>
        </a:p>
      </dgm:t>
    </dgm:pt>
    <dgm:pt modelId="{15ED07A9-7AB5-4A95-9A1E-FE4E98C3D021}" type="sibTrans" cxnId="{C99CA086-5C72-42B3-A20C-245FBC151F33}">
      <dgm:prSet/>
      <dgm:spPr/>
      <dgm:t>
        <a:bodyPr/>
        <a:lstStyle/>
        <a:p>
          <a:endParaRPr lang="fr-CH"/>
        </a:p>
      </dgm:t>
    </dgm:pt>
    <dgm:pt modelId="{0C7390D0-5108-40C4-910D-96E1C252A9C2}">
      <dgm:prSet phldrT="[Texte]">
        <dgm:style>
          <a:lnRef idx="1">
            <a:schemeClr val="accent3"/>
          </a:lnRef>
          <a:fillRef idx="3">
            <a:schemeClr val="accent3"/>
          </a:fillRef>
          <a:effectRef idx="2">
            <a:schemeClr val="accent3"/>
          </a:effectRef>
          <a:fontRef idx="minor">
            <a:schemeClr val="lt1"/>
          </a:fontRef>
        </dgm:style>
      </dgm:prSet>
      <dgm:spPr/>
      <dgm:t>
        <a:bodyPr/>
        <a:lstStyle/>
        <a:p>
          <a:pPr>
            <a:buClr>
              <a:srgbClr val="C00000"/>
            </a:buClr>
            <a:buFont typeface="Wingdings" panose="05000000000000000000" pitchFamily="2" charset="2"/>
            <a:buChar char="Ø"/>
          </a:pPr>
          <a:r>
            <a:rPr lang="fr-CH" dirty="0">
              <a:solidFill>
                <a:schemeClr val="tx1"/>
              </a:solidFill>
            </a:rPr>
            <a:t>Peut charger la </a:t>
          </a:r>
          <a:r>
            <a:rPr lang="fr-CH" dirty="0" err="1">
              <a:solidFill>
                <a:schemeClr val="tx1"/>
              </a:solidFill>
            </a:rPr>
            <a:t>CFin</a:t>
          </a:r>
          <a:r>
            <a:rPr lang="fr-CH" dirty="0">
              <a:solidFill>
                <a:schemeClr val="tx1"/>
              </a:solidFill>
            </a:rPr>
            <a:t> de faire valoir des prétentions en responsabilité civile contre les membres du Conseil communal</a:t>
          </a:r>
        </a:p>
      </dgm:t>
    </dgm:pt>
    <dgm:pt modelId="{6AC41F08-0538-4435-BF1F-9AD484CA1C39}" type="parTrans" cxnId="{400FBD0E-333D-4148-B406-A18E296CA517}">
      <dgm:prSet/>
      <dgm:spPr/>
      <dgm:t>
        <a:bodyPr/>
        <a:lstStyle/>
        <a:p>
          <a:endParaRPr lang="fr-CH"/>
        </a:p>
      </dgm:t>
    </dgm:pt>
    <dgm:pt modelId="{D572B401-C150-4C1A-BC54-ABDB19BB6065}" type="sibTrans" cxnId="{400FBD0E-333D-4148-B406-A18E296CA517}">
      <dgm:prSet/>
      <dgm:spPr/>
      <dgm:t>
        <a:bodyPr/>
        <a:lstStyle/>
        <a:p>
          <a:endParaRPr lang="fr-CH"/>
        </a:p>
      </dgm:t>
    </dgm:pt>
    <dgm:pt modelId="{6425512D-F826-404B-B2A3-34A53E57CE6F}">
      <dgm:prSet>
        <dgm:style>
          <a:lnRef idx="1">
            <a:schemeClr val="accent3"/>
          </a:lnRef>
          <a:fillRef idx="3">
            <a:schemeClr val="accent3"/>
          </a:fillRef>
          <a:effectRef idx="2">
            <a:schemeClr val="accent3"/>
          </a:effectRef>
          <a:fontRef idx="minor">
            <a:schemeClr val="lt1"/>
          </a:fontRef>
        </dgm:style>
      </dgm:prSet>
      <dgm:spPr/>
      <dgm:t>
        <a:bodyPr/>
        <a:lstStyle/>
        <a:p>
          <a:r>
            <a:rPr lang="fr-CH" b="0" i="0" dirty="0">
              <a:solidFill>
                <a:schemeClr val="tx1"/>
              </a:solidFill>
            </a:rPr>
            <a:t>Décide des cautionnements et autres garanties</a:t>
          </a:r>
          <a:endParaRPr lang="de-DE" dirty="0">
            <a:solidFill>
              <a:schemeClr val="tx1"/>
            </a:solidFill>
          </a:endParaRPr>
        </a:p>
      </dgm:t>
    </dgm:pt>
    <dgm:pt modelId="{AC8EF902-38EC-4EC5-AFFE-FFFD64C2658E}" type="parTrans" cxnId="{19DA1F92-1254-4F38-81AB-1E4972C66445}">
      <dgm:prSet/>
      <dgm:spPr/>
      <dgm:t>
        <a:bodyPr/>
        <a:lstStyle/>
        <a:p>
          <a:endParaRPr lang="fr-CH"/>
        </a:p>
      </dgm:t>
    </dgm:pt>
    <dgm:pt modelId="{5385C6B8-EBBD-421C-A369-02F490BA92E5}" type="sibTrans" cxnId="{19DA1F92-1254-4F38-81AB-1E4972C66445}">
      <dgm:prSet/>
      <dgm:spPr/>
      <dgm:t>
        <a:bodyPr/>
        <a:lstStyle/>
        <a:p>
          <a:endParaRPr lang="fr-CH"/>
        </a:p>
      </dgm:t>
    </dgm:pt>
    <dgm:pt modelId="{F8D52F7C-22A5-46C4-A98F-F5CEFDD37B3B}">
      <dgm:prSet>
        <dgm:style>
          <a:lnRef idx="1">
            <a:schemeClr val="accent3"/>
          </a:lnRef>
          <a:fillRef idx="3">
            <a:schemeClr val="accent3"/>
          </a:fillRef>
          <a:effectRef idx="2">
            <a:schemeClr val="accent3"/>
          </a:effectRef>
          <a:fontRef idx="minor">
            <a:schemeClr val="lt1"/>
          </a:fontRef>
        </dgm:style>
      </dgm:prSet>
      <dgm:spPr/>
      <dgm:t>
        <a:bodyPr/>
        <a:lstStyle/>
        <a:p>
          <a:r>
            <a:rPr lang="fr-CH" b="0" i="0" dirty="0">
              <a:solidFill>
                <a:schemeClr val="tx1"/>
              </a:solidFill>
            </a:rPr>
            <a:t>Décide de l'acceptation d'une donation avec charge ou d'un legs avec charge</a:t>
          </a:r>
          <a:endParaRPr lang="de-DE" dirty="0">
            <a:solidFill>
              <a:schemeClr val="tx1"/>
            </a:solidFill>
          </a:endParaRPr>
        </a:p>
      </dgm:t>
    </dgm:pt>
    <dgm:pt modelId="{74D40920-4E31-4458-81D6-596D451E9354}" type="parTrans" cxnId="{5AACC7EF-D5D4-40E7-AE7B-E05773A51BF5}">
      <dgm:prSet/>
      <dgm:spPr/>
      <dgm:t>
        <a:bodyPr/>
        <a:lstStyle/>
        <a:p>
          <a:endParaRPr lang="fr-CH"/>
        </a:p>
      </dgm:t>
    </dgm:pt>
    <dgm:pt modelId="{76F2CB84-0A9F-4AB8-BEF5-0D7D37998DCC}" type="sibTrans" cxnId="{5AACC7EF-D5D4-40E7-AE7B-E05773A51BF5}">
      <dgm:prSet/>
      <dgm:spPr/>
      <dgm:t>
        <a:bodyPr/>
        <a:lstStyle/>
        <a:p>
          <a:endParaRPr lang="fr-CH"/>
        </a:p>
      </dgm:t>
    </dgm:pt>
    <dgm:pt modelId="{45A1E02B-0322-4FD1-9F7D-A407911A0959}">
      <dgm:prSet>
        <dgm:style>
          <a:lnRef idx="1">
            <a:schemeClr val="accent3"/>
          </a:lnRef>
          <a:fillRef idx="3">
            <a:schemeClr val="accent3"/>
          </a:fillRef>
          <a:effectRef idx="2">
            <a:schemeClr val="accent3"/>
          </a:effectRef>
          <a:fontRef idx="minor">
            <a:schemeClr val="lt1"/>
          </a:fontRef>
        </dgm:style>
      </dgm:prSet>
      <dgm:spPr/>
      <dgm:t>
        <a:bodyPr/>
        <a:lstStyle/>
        <a:p>
          <a:r>
            <a:rPr lang="fr-CH" b="0" i="0" dirty="0">
              <a:solidFill>
                <a:schemeClr val="tx1"/>
              </a:solidFill>
            </a:rPr>
            <a:t>Décide des prêts et des participations qui ne répondent pas aux conditions usuelles de sécurité et de rendement</a:t>
          </a:r>
          <a:endParaRPr lang="fr-CH" dirty="0">
            <a:solidFill>
              <a:schemeClr val="tx1"/>
            </a:solidFill>
          </a:endParaRPr>
        </a:p>
      </dgm:t>
    </dgm:pt>
    <dgm:pt modelId="{59C5758B-BF08-4D80-BABE-3A7229C0A51D}" type="parTrans" cxnId="{9D93EE60-2518-4340-A44F-CED4ED1244AE}">
      <dgm:prSet/>
      <dgm:spPr/>
      <dgm:t>
        <a:bodyPr/>
        <a:lstStyle/>
        <a:p>
          <a:endParaRPr lang="fr-CH"/>
        </a:p>
      </dgm:t>
    </dgm:pt>
    <dgm:pt modelId="{05884367-6CD0-4876-94A0-8CBDF35CC6EE}" type="sibTrans" cxnId="{9D93EE60-2518-4340-A44F-CED4ED1244AE}">
      <dgm:prSet/>
      <dgm:spPr/>
      <dgm:t>
        <a:bodyPr/>
        <a:lstStyle/>
        <a:p>
          <a:endParaRPr lang="fr-CH"/>
        </a:p>
      </dgm:t>
    </dgm:pt>
    <dgm:pt modelId="{464DD05B-B8A5-49F7-968C-605A0A6B8A29}">
      <dgm:prSet phldrT="[Texte]">
        <dgm:style>
          <a:lnRef idx="1">
            <a:schemeClr val="accent3"/>
          </a:lnRef>
          <a:fillRef idx="3">
            <a:schemeClr val="accent3"/>
          </a:fillRef>
          <a:effectRef idx="2">
            <a:schemeClr val="accent3"/>
          </a:effectRef>
          <a:fontRef idx="minor">
            <a:schemeClr val="lt1"/>
          </a:fontRef>
        </dgm:style>
      </dgm:prSet>
      <dgm:spPr/>
      <dgm:t>
        <a:bodyPr/>
        <a:lstStyle/>
        <a:p>
          <a:r>
            <a:rPr lang="fr-CH" b="0" i="0" dirty="0">
              <a:solidFill>
                <a:schemeClr val="tx1"/>
              </a:solidFill>
            </a:rPr>
            <a:t>Décide de l'achat, de la vente, de l'échange, de la donation ou du partage d'immeubles, de la constitution de droits réels limités e.a.</a:t>
          </a:r>
          <a:endParaRPr lang="fr-CH" dirty="0">
            <a:solidFill>
              <a:schemeClr val="tx1"/>
            </a:solidFill>
          </a:endParaRPr>
        </a:p>
      </dgm:t>
    </dgm:pt>
    <dgm:pt modelId="{1FC6138D-2E54-4AD8-B4C8-20A0BA870780}" type="parTrans" cxnId="{3345E883-98C5-49BA-AB26-830C9AA27E86}">
      <dgm:prSet/>
      <dgm:spPr/>
      <dgm:t>
        <a:bodyPr/>
        <a:lstStyle/>
        <a:p>
          <a:endParaRPr lang="fr-CH"/>
        </a:p>
      </dgm:t>
    </dgm:pt>
    <dgm:pt modelId="{13CDE7D3-F36F-428C-82CE-06288C667607}" type="sibTrans" cxnId="{3345E883-98C5-49BA-AB26-830C9AA27E86}">
      <dgm:prSet/>
      <dgm:spPr/>
      <dgm:t>
        <a:bodyPr/>
        <a:lstStyle/>
        <a:p>
          <a:endParaRPr lang="fr-CH"/>
        </a:p>
      </dgm:t>
    </dgm:pt>
    <dgm:pt modelId="{C4C79EB1-336D-4A24-99E5-EA67AEE976FD}">
      <dgm:prSet phldrT="[Texte]">
        <dgm:style>
          <a:lnRef idx="1">
            <a:schemeClr val="accent3"/>
          </a:lnRef>
          <a:fillRef idx="3">
            <a:schemeClr val="accent3"/>
          </a:fillRef>
          <a:effectRef idx="2">
            <a:schemeClr val="accent3"/>
          </a:effectRef>
          <a:fontRef idx="minor">
            <a:schemeClr val="lt1"/>
          </a:fontRef>
        </dgm:style>
      </dgm:prSet>
      <dgm:spPr/>
      <dgm:t>
        <a:bodyPr/>
        <a:lstStyle/>
        <a:p>
          <a:pPr>
            <a:buNone/>
          </a:pPr>
          <a:r>
            <a:rPr lang="fr-CH" b="0" i="0" dirty="0">
              <a:solidFill>
                <a:schemeClr val="tx1"/>
              </a:solidFill>
            </a:rPr>
            <a:t>Décide de la délégation de tâches à un tiers entraînant des dépenses nouvelles</a:t>
          </a:r>
          <a:endParaRPr lang="fr-CH" dirty="0">
            <a:solidFill>
              <a:schemeClr val="tx1"/>
            </a:solidFill>
          </a:endParaRPr>
        </a:p>
      </dgm:t>
    </dgm:pt>
    <dgm:pt modelId="{866DBC41-F71B-41A6-95FC-A6EBDC0D836A}" type="parTrans" cxnId="{5AA91376-72F5-45F0-AD89-5EA36CD0CDFB}">
      <dgm:prSet/>
      <dgm:spPr/>
      <dgm:t>
        <a:bodyPr/>
        <a:lstStyle/>
        <a:p>
          <a:endParaRPr lang="fr-CH"/>
        </a:p>
      </dgm:t>
    </dgm:pt>
    <dgm:pt modelId="{5AA62A7D-2F7A-4F53-BFDA-C86466207196}" type="sibTrans" cxnId="{5AA91376-72F5-45F0-AD89-5EA36CD0CDFB}">
      <dgm:prSet/>
      <dgm:spPr/>
      <dgm:t>
        <a:bodyPr/>
        <a:lstStyle/>
        <a:p>
          <a:endParaRPr lang="fr-CH"/>
        </a:p>
      </dgm:t>
    </dgm:pt>
    <dgm:pt modelId="{FB5076A0-FEDB-444E-83E0-87A3E9A52BE8}" type="pres">
      <dgm:prSet presAssocID="{7659D770-1153-42D9-8FAB-89EC13C0AD12}" presName="diagram" presStyleCnt="0">
        <dgm:presLayoutVars>
          <dgm:dir/>
          <dgm:resizeHandles val="exact"/>
        </dgm:presLayoutVars>
      </dgm:prSet>
      <dgm:spPr/>
    </dgm:pt>
    <dgm:pt modelId="{A9EC6F2B-A776-4D55-A8F3-B0B0F399FDE8}" type="pres">
      <dgm:prSet presAssocID="{464DD05B-B8A5-49F7-968C-605A0A6B8A29}" presName="node" presStyleLbl="node1" presStyleIdx="0" presStyleCnt="9">
        <dgm:presLayoutVars>
          <dgm:bulletEnabled val="1"/>
        </dgm:presLayoutVars>
      </dgm:prSet>
      <dgm:spPr/>
    </dgm:pt>
    <dgm:pt modelId="{87C7A93C-6941-493D-B50E-A0FB12C16A82}" type="pres">
      <dgm:prSet presAssocID="{13CDE7D3-F36F-428C-82CE-06288C667607}" presName="sibTrans" presStyleCnt="0"/>
      <dgm:spPr/>
    </dgm:pt>
    <dgm:pt modelId="{88EC4AD0-EC07-42DF-82F3-716AD2A8E168}" type="pres">
      <dgm:prSet presAssocID="{C4C79EB1-336D-4A24-99E5-EA67AEE976FD}" presName="node" presStyleLbl="node1" presStyleIdx="1" presStyleCnt="9">
        <dgm:presLayoutVars>
          <dgm:bulletEnabled val="1"/>
        </dgm:presLayoutVars>
      </dgm:prSet>
      <dgm:spPr/>
    </dgm:pt>
    <dgm:pt modelId="{6366D82A-F063-479D-8427-045C6F5BA67D}" type="pres">
      <dgm:prSet presAssocID="{5AA62A7D-2F7A-4F53-BFDA-C86466207196}" presName="sibTrans" presStyleCnt="0"/>
      <dgm:spPr/>
    </dgm:pt>
    <dgm:pt modelId="{2A211AE4-09AF-42C6-9F68-76780162F822}" type="pres">
      <dgm:prSet presAssocID="{FA9AC097-87B9-465D-AF3D-7284F777E90F}" presName="node" presStyleLbl="node1" presStyleIdx="2" presStyleCnt="9">
        <dgm:presLayoutVars>
          <dgm:bulletEnabled val="1"/>
        </dgm:presLayoutVars>
      </dgm:prSet>
      <dgm:spPr/>
    </dgm:pt>
    <dgm:pt modelId="{C36CDDF0-03D8-48D2-8B15-D2E8BD6028ED}" type="pres">
      <dgm:prSet presAssocID="{1200B373-2E89-4A12-B510-82D5FAF10B0C}" presName="sibTrans" presStyleCnt="0"/>
      <dgm:spPr/>
    </dgm:pt>
    <dgm:pt modelId="{4B4F2A01-6B26-4BD1-89DC-8D9159E902DC}" type="pres">
      <dgm:prSet presAssocID="{6425512D-F826-404B-B2A3-34A53E57CE6F}" presName="node" presStyleLbl="node1" presStyleIdx="3" presStyleCnt="9">
        <dgm:presLayoutVars>
          <dgm:bulletEnabled val="1"/>
        </dgm:presLayoutVars>
      </dgm:prSet>
      <dgm:spPr/>
    </dgm:pt>
    <dgm:pt modelId="{63C8BE86-DFBE-480E-8325-4DE7119F09A4}" type="pres">
      <dgm:prSet presAssocID="{5385C6B8-EBBD-421C-A369-02F490BA92E5}" presName="sibTrans" presStyleCnt="0"/>
      <dgm:spPr/>
    </dgm:pt>
    <dgm:pt modelId="{42BF9B74-2D11-4930-896C-F15B5DFF8F6D}" type="pres">
      <dgm:prSet presAssocID="{45A1E02B-0322-4FD1-9F7D-A407911A0959}" presName="node" presStyleLbl="node1" presStyleIdx="4" presStyleCnt="9" custLinFactNeighborX="2088" custLinFactNeighborY="2243">
        <dgm:presLayoutVars>
          <dgm:bulletEnabled val="1"/>
        </dgm:presLayoutVars>
      </dgm:prSet>
      <dgm:spPr/>
    </dgm:pt>
    <dgm:pt modelId="{CA3D2E0A-8A30-4155-82CD-D9CA05869841}" type="pres">
      <dgm:prSet presAssocID="{05884367-6CD0-4876-94A0-8CBDF35CC6EE}" presName="sibTrans" presStyleCnt="0"/>
      <dgm:spPr/>
    </dgm:pt>
    <dgm:pt modelId="{B617547D-7EC0-4DD1-94EB-FA93BF80C4D1}" type="pres">
      <dgm:prSet presAssocID="{F8D52F7C-22A5-46C4-A98F-F5CEFDD37B3B}" presName="node" presStyleLbl="node1" presStyleIdx="5" presStyleCnt="9">
        <dgm:presLayoutVars>
          <dgm:bulletEnabled val="1"/>
        </dgm:presLayoutVars>
      </dgm:prSet>
      <dgm:spPr/>
    </dgm:pt>
    <dgm:pt modelId="{5F994398-1283-4633-A9A0-BF2F9B4D4BF8}" type="pres">
      <dgm:prSet presAssocID="{76F2CB84-0A9F-4AB8-BEF5-0D7D37998DCC}" presName="sibTrans" presStyleCnt="0"/>
      <dgm:spPr/>
    </dgm:pt>
    <dgm:pt modelId="{BA3F0AB5-22ED-478D-A983-F1C6340CE127}" type="pres">
      <dgm:prSet presAssocID="{40389A4F-87E1-449B-99FB-8715901AB0FC}" presName="node" presStyleLbl="node1" presStyleIdx="6" presStyleCnt="9">
        <dgm:presLayoutVars>
          <dgm:bulletEnabled val="1"/>
        </dgm:presLayoutVars>
      </dgm:prSet>
      <dgm:spPr/>
    </dgm:pt>
    <dgm:pt modelId="{A374919A-E7BA-42B5-8741-C4B617B8D697}" type="pres">
      <dgm:prSet presAssocID="{B34D97A3-656A-44C7-9B74-56D58B8D3291}" presName="sibTrans" presStyleCnt="0"/>
      <dgm:spPr/>
    </dgm:pt>
    <dgm:pt modelId="{2C0EF15C-E5C9-4677-ADFB-7CDC9687C9C4}" type="pres">
      <dgm:prSet presAssocID="{634AF43D-5816-43EB-A987-3507B9FBAC4A}" presName="node" presStyleLbl="node1" presStyleIdx="7" presStyleCnt="9">
        <dgm:presLayoutVars>
          <dgm:bulletEnabled val="1"/>
        </dgm:presLayoutVars>
      </dgm:prSet>
      <dgm:spPr/>
    </dgm:pt>
    <dgm:pt modelId="{8072FF25-9C27-4CF9-A13C-ABFAF4D0597A}" type="pres">
      <dgm:prSet presAssocID="{15ED07A9-7AB5-4A95-9A1E-FE4E98C3D021}" presName="sibTrans" presStyleCnt="0"/>
      <dgm:spPr/>
    </dgm:pt>
    <dgm:pt modelId="{574328BF-95B3-4C88-8546-5DDD376EE546}" type="pres">
      <dgm:prSet presAssocID="{0C7390D0-5108-40C4-910D-96E1C252A9C2}" presName="node" presStyleLbl="node1" presStyleIdx="8" presStyleCnt="9" custLinFactNeighborX="2088" custLinFactNeighborY="296">
        <dgm:presLayoutVars>
          <dgm:bulletEnabled val="1"/>
        </dgm:presLayoutVars>
      </dgm:prSet>
      <dgm:spPr/>
    </dgm:pt>
  </dgm:ptLst>
  <dgm:cxnLst>
    <dgm:cxn modelId="{61892C0C-922C-4404-89C6-0AE47E249F36}" type="presOf" srcId="{FA9AC097-87B9-465D-AF3D-7284F777E90F}" destId="{2A211AE4-09AF-42C6-9F68-76780162F822}" srcOrd="0" destOrd="0" presId="urn:microsoft.com/office/officeart/2005/8/layout/default"/>
    <dgm:cxn modelId="{400FBD0E-333D-4148-B406-A18E296CA517}" srcId="{7659D770-1153-42D9-8FAB-89EC13C0AD12}" destId="{0C7390D0-5108-40C4-910D-96E1C252A9C2}" srcOrd="8" destOrd="0" parTransId="{6AC41F08-0538-4435-BF1F-9AD484CA1C39}" sibTransId="{D572B401-C150-4C1A-BC54-ABDB19BB6065}"/>
    <dgm:cxn modelId="{3A77CF17-1BD5-49B8-B4E4-5670678EC0D4}" type="presOf" srcId="{C4C79EB1-336D-4A24-99E5-EA67AEE976FD}" destId="{88EC4AD0-EC07-42DF-82F3-716AD2A8E168}" srcOrd="0" destOrd="0" presId="urn:microsoft.com/office/officeart/2005/8/layout/default"/>
    <dgm:cxn modelId="{9721061C-6F52-42E2-AB22-4A3BC83FC870}" type="presOf" srcId="{464DD05B-B8A5-49F7-968C-605A0A6B8A29}" destId="{A9EC6F2B-A776-4D55-A8F3-B0B0F399FDE8}" srcOrd="0" destOrd="0" presId="urn:microsoft.com/office/officeart/2005/8/layout/default"/>
    <dgm:cxn modelId="{9D93EE60-2518-4340-A44F-CED4ED1244AE}" srcId="{7659D770-1153-42D9-8FAB-89EC13C0AD12}" destId="{45A1E02B-0322-4FD1-9F7D-A407911A0959}" srcOrd="4" destOrd="0" parTransId="{59C5758B-BF08-4D80-BABE-3A7229C0A51D}" sibTransId="{05884367-6CD0-4876-94A0-8CBDF35CC6EE}"/>
    <dgm:cxn modelId="{04079B68-89ED-4C41-83DD-376611BD1156}" type="presOf" srcId="{6425512D-F826-404B-B2A3-34A53E57CE6F}" destId="{4B4F2A01-6B26-4BD1-89DC-8D9159E902DC}" srcOrd="0" destOrd="0" presId="urn:microsoft.com/office/officeart/2005/8/layout/default"/>
    <dgm:cxn modelId="{A8768B69-0ECD-4CFF-A26C-8454B41A70CC}" type="presOf" srcId="{0C7390D0-5108-40C4-910D-96E1C252A9C2}" destId="{574328BF-95B3-4C88-8546-5DDD376EE546}" srcOrd="0" destOrd="0" presId="urn:microsoft.com/office/officeart/2005/8/layout/default"/>
    <dgm:cxn modelId="{34B3EE75-3BD5-410B-B489-3230C54B98BD}" srcId="{7659D770-1153-42D9-8FAB-89EC13C0AD12}" destId="{FA9AC097-87B9-465D-AF3D-7284F777E90F}" srcOrd="2" destOrd="0" parTransId="{BDAF22E9-1C5F-4CC6-B411-CFAF493FA2F3}" sibTransId="{1200B373-2E89-4A12-B510-82D5FAF10B0C}"/>
    <dgm:cxn modelId="{5AA91376-72F5-45F0-AD89-5EA36CD0CDFB}" srcId="{7659D770-1153-42D9-8FAB-89EC13C0AD12}" destId="{C4C79EB1-336D-4A24-99E5-EA67AEE976FD}" srcOrd="1" destOrd="0" parTransId="{866DBC41-F71B-41A6-95FC-A6EBDC0D836A}" sibTransId="{5AA62A7D-2F7A-4F53-BFDA-C86466207196}"/>
    <dgm:cxn modelId="{3345E883-98C5-49BA-AB26-830C9AA27E86}" srcId="{7659D770-1153-42D9-8FAB-89EC13C0AD12}" destId="{464DD05B-B8A5-49F7-968C-605A0A6B8A29}" srcOrd="0" destOrd="0" parTransId="{1FC6138D-2E54-4AD8-B4C8-20A0BA870780}" sibTransId="{13CDE7D3-F36F-428C-82CE-06288C667607}"/>
    <dgm:cxn modelId="{C99CA086-5C72-42B3-A20C-245FBC151F33}" srcId="{7659D770-1153-42D9-8FAB-89EC13C0AD12}" destId="{634AF43D-5816-43EB-A987-3507B9FBAC4A}" srcOrd="7" destOrd="0" parTransId="{51A2C7F3-2D02-463E-9181-C57C30AB0EE7}" sibTransId="{15ED07A9-7AB5-4A95-9A1E-FE4E98C3D021}"/>
    <dgm:cxn modelId="{19DA1F92-1254-4F38-81AB-1E4972C66445}" srcId="{7659D770-1153-42D9-8FAB-89EC13C0AD12}" destId="{6425512D-F826-404B-B2A3-34A53E57CE6F}" srcOrd="3" destOrd="0" parTransId="{AC8EF902-38EC-4EC5-AFFE-FFFD64C2658E}" sibTransId="{5385C6B8-EBBD-421C-A369-02F490BA92E5}"/>
    <dgm:cxn modelId="{7D30C298-09B9-423B-9D8D-78133AFA7BAE}" srcId="{7659D770-1153-42D9-8FAB-89EC13C0AD12}" destId="{40389A4F-87E1-449B-99FB-8715901AB0FC}" srcOrd="6" destOrd="0" parTransId="{38D5CEB2-F859-4CD5-BEED-37DB281FB4C4}" sibTransId="{B34D97A3-656A-44C7-9B74-56D58B8D3291}"/>
    <dgm:cxn modelId="{9B9DC8A8-9683-4558-9230-D7802115278B}" type="presOf" srcId="{F8D52F7C-22A5-46C4-A98F-F5CEFDD37B3B}" destId="{B617547D-7EC0-4DD1-94EB-FA93BF80C4D1}" srcOrd="0" destOrd="0" presId="urn:microsoft.com/office/officeart/2005/8/layout/default"/>
    <dgm:cxn modelId="{58B3E1C9-0AFD-4A36-B7F1-653E588213B8}" type="presOf" srcId="{45A1E02B-0322-4FD1-9F7D-A407911A0959}" destId="{42BF9B74-2D11-4930-896C-F15B5DFF8F6D}" srcOrd="0" destOrd="0" presId="urn:microsoft.com/office/officeart/2005/8/layout/default"/>
    <dgm:cxn modelId="{208C5BD6-32C0-4501-91C9-283FE55860F1}" type="presOf" srcId="{40389A4F-87E1-449B-99FB-8715901AB0FC}" destId="{BA3F0AB5-22ED-478D-A983-F1C6340CE127}" srcOrd="0" destOrd="0" presId="urn:microsoft.com/office/officeart/2005/8/layout/default"/>
    <dgm:cxn modelId="{FBCA7CD9-66C3-474E-B5BB-3977B9E408CE}" type="presOf" srcId="{634AF43D-5816-43EB-A987-3507B9FBAC4A}" destId="{2C0EF15C-E5C9-4677-ADFB-7CDC9687C9C4}" srcOrd="0" destOrd="0" presId="urn:microsoft.com/office/officeart/2005/8/layout/default"/>
    <dgm:cxn modelId="{30483FE7-936F-4C75-9B56-119007BA20AA}" type="presOf" srcId="{7659D770-1153-42D9-8FAB-89EC13C0AD12}" destId="{FB5076A0-FEDB-444E-83E0-87A3E9A52BE8}" srcOrd="0" destOrd="0" presId="urn:microsoft.com/office/officeart/2005/8/layout/default"/>
    <dgm:cxn modelId="{5AACC7EF-D5D4-40E7-AE7B-E05773A51BF5}" srcId="{7659D770-1153-42D9-8FAB-89EC13C0AD12}" destId="{F8D52F7C-22A5-46C4-A98F-F5CEFDD37B3B}" srcOrd="5" destOrd="0" parTransId="{74D40920-4E31-4458-81D6-596D451E9354}" sibTransId="{76F2CB84-0A9F-4AB8-BEF5-0D7D37998DCC}"/>
    <dgm:cxn modelId="{3056788B-B5E3-4ACE-971D-60EE7DA0CB2D}" type="presParOf" srcId="{FB5076A0-FEDB-444E-83E0-87A3E9A52BE8}" destId="{A9EC6F2B-A776-4D55-A8F3-B0B0F399FDE8}" srcOrd="0" destOrd="0" presId="urn:microsoft.com/office/officeart/2005/8/layout/default"/>
    <dgm:cxn modelId="{A1A75628-32CE-4588-BAC3-E097BF7D82F3}" type="presParOf" srcId="{FB5076A0-FEDB-444E-83E0-87A3E9A52BE8}" destId="{87C7A93C-6941-493D-B50E-A0FB12C16A82}" srcOrd="1" destOrd="0" presId="urn:microsoft.com/office/officeart/2005/8/layout/default"/>
    <dgm:cxn modelId="{AC8749A1-5415-408A-8A15-0BE7E45A6365}" type="presParOf" srcId="{FB5076A0-FEDB-444E-83E0-87A3E9A52BE8}" destId="{88EC4AD0-EC07-42DF-82F3-716AD2A8E168}" srcOrd="2" destOrd="0" presId="urn:microsoft.com/office/officeart/2005/8/layout/default"/>
    <dgm:cxn modelId="{3CA8040C-2C6C-4AA6-95EC-AB0F59DF5BBE}" type="presParOf" srcId="{FB5076A0-FEDB-444E-83E0-87A3E9A52BE8}" destId="{6366D82A-F063-479D-8427-045C6F5BA67D}" srcOrd="3" destOrd="0" presId="urn:microsoft.com/office/officeart/2005/8/layout/default"/>
    <dgm:cxn modelId="{69A29B06-AB5E-4BB6-890C-93A35CE5CAEF}" type="presParOf" srcId="{FB5076A0-FEDB-444E-83E0-87A3E9A52BE8}" destId="{2A211AE4-09AF-42C6-9F68-76780162F822}" srcOrd="4" destOrd="0" presId="urn:microsoft.com/office/officeart/2005/8/layout/default"/>
    <dgm:cxn modelId="{0F4A4D8F-6D32-4EE4-93A5-36EC75A0BE9E}" type="presParOf" srcId="{FB5076A0-FEDB-444E-83E0-87A3E9A52BE8}" destId="{C36CDDF0-03D8-48D2-8B15-D2E8BD6028ED}" srcOrd="5" destOrd="0" presId="urn:microsoft.com/office/officeart/2005/8/layout/default"/>
    <dgm:cxn modelId="{F2742CAE-3C17-44B8-AE54-B52512D6ED09}" type="presParOf" srcId="{FB5076A0-FEDB-444E-83E0-87A3E9A52BE8}" destId="{4B4F2A01-6B26-4BD1-89DC-8D9159E902DC}" srcOrd="6" destOrd="0" presId="urn:microsoft.com/office/officeart/2005/8/layout/default"/>
    <dgm:cxn modelId="{C11A3A58-7877-4DDE-ACDD-B6BDAFC3C631}" type="presParOf" srcId="{FB5076A0-FEDB-444E-83E0-87A3E9A52BE8}" destId="{63C8BE86-DFBE-480E-8325-4DE7119F09A4}" srcOrd="7" destOrd="0" presId="urn:microsoft.com/office/officeart/2005/8/layout/default"/>
    <dgm:cxn modelId="{D6F1DEC7-FCD8-4618-A099-94F0077F1C00}" type="presParOf" srcId="{FB5076A0-FEDB-444E-83E0-87A3E9A52BE8}" destId="{42BF9B74-2D11-4930-896C-F15B5DFF8F6D}" srcOrd="8" destOrd="0" presId="urn:microsoft.com/office/officeart/2005/8/layout/default"/>
    <dgm:cxn modelId="{C81D2973-4AC6-4B12-9073-15DFBE816856}" type="presParOf" srcId="{FB5076A0-FEDB-444E-83E0-87A3E9A52BE8}" destId="{CA3D2E0A-8A30-4155-82CD-D9CA05869841}" srcOrd="9" destOrd="0" presId="urn:microsoft.com/office/officeart/2005/8/layout/default"/>
    <dgm:cxn modelId="{53BC1E0D-5FD9-4E61-A647-B37EA8224CDF}" type="presParOf" srcId="{FB5076A0-FEDB-444E-83E0-87A3E9A52BE8}" destId="{B617547D-7EC0-4DD1-94EB-FA93BF80C4D1}" srcOrd="10" destOrd="0" presId="urn:microsoft.com/office/officeart/2005/8/layout/default"/>
    <dgm:cxn modelId="{2FFF15E1-3E18-450F-93F7-2C0D69B2C7A0}" type="presParOf" srcId="{FB5076A0-FEDB-444E-83E0-87A3E9A52BE8}" destId="{5F994398-1283-4633-A9A0-BF2F9B4D4BF8}" srcOrd="11" destOrd="0" presId="urn:microsoft.com/office/officeart/2005/8/layout/default"/>
    <dgm:cxn modelId="{F5C905CD-6B02-42C9-A846-D94F3B0C8ED3}" type="presParOf" srcId="{FB5076A0-FEDB-444E-83E0-87A3E9A52BE8}" destId="{BA3F0AB5-22ED-478D-A983-F1C6340CE127}" srcOrd="12" destOrd="0" presId="urn:microsoft.com/office/officeart/2005/8/layout/default"/>
    <dgm:cxn modelId="{C1D84E01-ECC3-4564-9D4D-72A309B6B5A0}" type="presParOf" srcId="{FB5076A0-FEDB-444E-83E0-87A3E9A52BE8}" destId="{A374919A-E7BA-42B5-8741-C4B617B8D697}" srcOrd="13" destOrd="0" presId="urn:microsoft.com/office/officeart/2005/8/layout/default"/>
    <dgm:cxn modelId="{1C2FD0C1-F038-44FE-AD28-FCED4F1DB23A}" type="presParOf" srcId="{FB5076A0-FEDB-444E-83E0-87A3E9A52BE8}" destId="{2C0EF15C-E5C9-4677-ADFB-7CDC9687C9C4}" srcOrd="14" destOrd="0" presId="urn:microsoft.com/office/officeart/2005/8/layout/default"/>
    <dgm:cxn modelId="{1C90ADBC-6B09-4A17-B74C-F86147FB971E}" type="presParOf" srcId="{FB5076A0-FEDB-444E-83E0-87A3E9A52BE8}" destId="{8072FF25-9C27-4CF9-A13C-ABFAF4D0597A}" srcOrd="15" destOrd="0" presId="urn:microsoft.com/office/officeart/2005/8/layout/default"/>
    <dgm:cxn modelId="{FAA5EC22-079E-43AD-BC8C-EC81709887E7}" type="presParOf" srcId="{FB5076A0-FEDB-444E-83E0-87A3E9A52BE8}" destId="{574328BF-95B3-4C88-8546-5DDD376EE546}"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7D0F2F-7CDA-4ADD-AAE8-1B65F432C1D6}" type="doc">
      <dgm:prSet loTypeId="urn:microsoft.com/office/officeart/2005/8/layout/chevron2" loCatId="process" qsTypeId="urn:microsoft.com/office/officeart/2005/8/quickstyle/3d1" qsCatId="3D" csTypeId="urn:microsoft.com/office/officeart/2005/8/colors/accent3_3" csCatId="accent3" phldr="1"/>
      <dgm:spPr/>
      <dgm:t>
        <a:bodyPr/>
        <a:lstStyle/>
        <a:p>
          <a:endParaRPr lang="fr-CH"/>
        </a:p>
      </dgm:t>
    </dgm:pt>
    <dgm:pt modelId="{64E4A016-C069-49B2-B97A-7566CB54B226}">
      <dgm:prSet phldrT="[Texte]" phldr="0"/>
      <dgm:spPr/>
      <dgm:t>
        <a:bodyPr/>
        <a:lstStyle/>
        <a:p>
          <a:r>
            <a:rPr lang="fr-CH" b="1" dirty="0"/>
            <a:t>Contrôle</a:t>
          </a:r>
        </a:p>
        <a:p>
          <a:r>
            <a:rPr lang="fr-CH" b="1" dirty="0"/>
            <a:t>interne</a:t>
          </a:r>
        </a:p>
      </dgm:t>
    </dgm:pt>
    <dgm:pt modelId="{9CD549F1-2578-4C86-BCD3-B16BBE34F91E}" type="parTrans" cxnId="{4E5958D3-727F-4D5A-92D6-04826E66086C}">
      <dgm:prSet/>
      <dgm:spPr/>
      <dgm:t>
        <a:bodyPr/>
        <a:lstStyle/>
        <a:p>
          <a:endParaRPr lang="fr-CH"/>
        </a:p>
      </dgm:t>
    </dgm:pt>
    <dgm:pt modelId="{539CE663-D6D5-4233-AB3C-84EDE10A8C23}" type="sibTrans" cxnId="{4E5958D3-727F-4D5A-92D6-04826E66086C}">
      <dgm:prSet/>
      <dgm:spPr/>
      <dgm:t>
        <a:bodyPr/>
        <a:lstStyle/>
        <a:p>
          <a:endParaRPr lang="fr-CH"/>
        </a:p>
      </dgm:t>
    </dgm:pt>
    <dgm:pt modelId="{4B4DB568-8F15-4946-9495-3B32126F4FD8}">
      <dgm:prSet phldrT="[Texte]" phldr="0" custT="1"/>
      <dgm:spPr/>
      <dgm:t>
        <a:bodyPr/>
        <a:lstStyle/>
        <a:p>
          <a:r>
            <a:rPr lang="de-CH" sz="1600" dirty="0"/>
            <a:t>art. 55 s. </a:t>
          </a:r>
          <a:r>
            <a:rPr lang="de-CH" sz="1600" dirty="0" err="1"/>
            <a:t>LFCo</a:t>
          </a:r>
          <a:endParaRPr lang="fr-CH" sz="1600" dirty="0"/>
        </a:p>
      </dgm:t>
    </dgm:pt>
    <dgm:pt modelId="{8568AE8E-8082-4E6C-8580-CC0603082FA3}" type="parTrans" cxnId="{A5157C85-4DDE-45AD-B51F-F72BADF59E58}">
      <dgm:prSet/>
      <dgm:spPr/>
      <dgm:t>
        <a:bodyPr/>
        <a:lstStyle/>
        <a:p>
          <a:endParaRPr lang="fr-CH"/>
        </a:p>
      </dgm:t>
    </dgm:pt>
    <dgm:pt modelId="{D0EF2DD1-0878-43E0-9459-596F598EDC52}" type="sibTrans" cxnId="{A5157C85-4DDE-45AD-B51F-F72BADF59E58}">
      <dgm:prSet/>
      <dgm:spPr/>
      <dgm:t>
        <a:bodyPr/>
        <a:lstStyle/>
        <a:p>
          <a:endParaRPr lang="fr-CH"/>
        </a:p>
      </dgm:t>
    </dgm:pt>
    <dgm:pt modelId="{F298D256-F82A-4281-907A-371C3C6ED1B9}">
      <dgm:prSet phldrT="[Texte]" phldr="0" custT="1"/>
      <dgm:spPr/>
      <dgm:t>
        <a:bodyPr/>
        <a:lstStyle/>
        <a:p>
          <a:r>
            <a:rPr lang="de-CH" sz="1600" dirty="0">
              <a:solidFill>
                <a:srgbClr val="002C77"/>
              </a:solidFill>
            </a:rPr>
            <a:t>Conseil </a:t>
          </a:r>
          <a:r>
            <a:rPr lang="de-CH" sz="1600" dirty="0" err="1">
              <a:solidFill>
                <a:srgbClr val="002C77"/>
              </a:solidFill>
            </a:rPr>
            <a:t>communal</a:t>
          </a:r>
          <a:endParaRPr lang="fr-CH" sz="1600" dirty="0">
            <a:solidFill>
              <a:srgbClr val="002C77"/>
            </a:solidFill>
          </a:endParaRPr>
        </a:p>
      </dgm:t>
    </dgm:pt>
    <dgm:pt modelId="{3D45DB91-4851-43CC-A049-6125AE3DB4D0}" type="parTrans" cxnId="{A5A1D8CE-8D8C-4313-AC2C-2713C48E041A}">
      <dgm:prSet/>
      <dgm:spPr/>
      <dgm:t>
        <a:bodyPr/>
        <a:lstStyle/>
        <a:p>
          <a:endParaRPr lang="fr-CH"/>
        </a:p>
      </dgm:t>
    </dgm:pt>
    <dgm:pt modelId="{5AB59C78-EBCF-4702-8579-E720A7F003C7}" type="sibTrans" cxnId="{A5A1D8CE-8D8C-4313-AC2C-2713C48E041A}">
      <dgm:prSet/>
      <dgm:spPr/>
      <dgm:t>
        <a:bodyPr/>
        <a:lstStyle/>
        <a:p>
          <a:endParaRPr lang="fr-CH"/>
        </a:p>
      </dgm:t>
    </dgm:pt>
    <dgm:pt modelId="{B56E3B63-AFF8-4743-BAAA-04965A894573}">
      <dgm:prSet phldrT="[Texte]" phldr="0"/>
      <dgm:spPr/>
      <dgm:t>
        <a:bodyPr/>
        <a:lstStyle/>
        <a:p>
          <a:r>
            <a:rPr lang="de-CH" b="1" dirty="0" err="1"/>
            <a:t>Contrôle</a:t>
          </a:r>
          <a:endParaRPr lang="de-CH" b="1" dirty="0"/>
        </a:p>
        <a:p>
          <a:r>
            <a:rPr lang="fr-CH" b="1" dirty="0"/>
            <a:t>externe</a:t>
          </a:r>
        </a:p>
      </dgm:t>
    </dgm:pt>
    <dgm:pt modelId="{A0E3D82C-B9F2-4775-9BB0-D4C5419CA3C9}" type="parTrans" cxnId="{E0704DA3-E60A-4D26-986D-9BF945D2CD18}">
      <dgm:prSet/>
      <dgm:spPr/>
      <dgm:t>
        <a:bodyPr/>
        <a:lstStyle/>
        <a:p>
          <a:endParaRPr lang="fr-CH"/>
        </a:p>
      </dgm:t>
    </dgm:pt>
    <dgm:pt modelId="{16BDCB83-5FC8-4968-8C7E-8C6ECDD8E6BA}" type="sibTrans" cxnId="{E0704DA3-E60A-4D26-986D-9BF945D2CD18}">
      <dgm:prSet/>
      <dgm:spPr/>
      <dgm:t>
        <a:bodyPr/>
        <a:lstStyle/>
        <a:p>
          <a:endParaRPr lang="fr-CH"/>
        </a:p>
      </dgm:t>
    </dgm:pt>
    <dgm:pt modelId="{C31ABD97-9641-4D4C-904C-48D28A493F35}">
      <dgm:prSet phldrT="[Texte]" phldr="0" custT="1"/>
      <dgm:spPr/>
      <dgm:t>
        <a:bodyPr/>
        <a:lstStyle/>
        <a:p>
          <a:r>
            <a:rPr lang="fr-CH" sz="1600" noProof="0" dirty="0"/>
            <a:t>art. 57 </a:t>
          </a:r>
          <a:r>
            <a:rPr lang="fr-CH" sz="1600" noProof="0" dirty="0" err="1"/>
            <a:t>LFCo</a:t>
          </a:r>
          <a:endParaRPr lang="fr-CH" sz="1600" noProof="0" dirty="0"/>
        </a:p>
      </dgm:t>
    </dgm:pt>
    <dgm:pt modelId="{547564AA-F5B7-4333-A2F9-30A2C288E36F}" type="parTrans" cxnId="{1C3A9341-D787-422D-A06C-C030E19A1AC1}">
      <dgm:prSet/>
      <dgm:spPr/>
      <dgm:t>
        <a:bodyPr/>
        <a:lstStyle/>
        <a:p>
          <a:endParaRPr lang="fr-CH"/>
        </a:p>
      </dgm:t>
    </dgm:pt>
    <dgm:pt modelId="{5E88AE6C-7FBB-4E60-AB87-37AA205158B9}" type="sibTrans" cxnId="{1C3A9341-D787-422D-A06C-C030E19A1AC1}">
      <dgm:prSet/>
      <dgm:spPr/>
      <dgm:t>
        <a:bodyPr/>
        <a:lstStyle/>
        <a:p>
          <a:endParaRPr lang="fr-CH"/>
        </a:p>
      </dgm:t>
    </dgm:pt>
    <dgm:pt modelId="{0418F601-DB9C-4DB3-BAFF-1F3EA6FE5905}">
      <dgm:prSet phldrT="[Texte]" phldr="0" custT="1"/>
      <dgm:spPr/>
      <dgm:t>
        <a:bodyPr/>
        <a:lstStyle/>
        <a:p>
          <a:r>
            <a:rPr lang="fr-CH" sz="1600" noProof="0" dirty="0"/>
            <a:t>1 à 3 ans; Reconduction(s) possible, max. 6 ans</a:t>
          </a:r>
        </a:p>
      </dgm:t>
    </dgm:pt>
    <dgm:pt modelId="{60EBABB5-EBA4-4597-A5E7-B41F6BD150D8}" type="parTrans" cxnId="{724947DE-FF41-4886-A0A1-82765B80CE27}">
      <dgm:prSet/>
      <dgm:spPr/>
      <dgm:t>
        <a:bodyPr/>
        <a:lstStyle/>
        <a:p>
          <a:endParaRPr lang="fr-CH"/>
        </a:p>
      </dgm:t>
    </dgm:pt>
    <dgm:pt modelId="{0AF56FC4-AEB2-4844-854B-D9A89D2BA223}" type="sibTrans" cxnId="{724947DE-FF41-4886-A0A1-82765B80CE27}">
      <dgm:prSet/>
      <dgm:spPr/>
      <dgm:t>
        <a:bodyPr/>
        <a:lstStyle/>
        <a:p>
          <a:endParaRPr lang="fr-CH"/>
        </a:p>
      </dgm:t>
    </dgm:pt>
    <dgm:pt modelId="{6931EFEF-60FE-46F1-9D97-4A8CD61D3B9D}">
      <dgm:prSet phldrT="[Texte]" phldr="0"/>
      <dgm:spPr/>
      <dgm:t>
        <a:bodyPr/>
        <a:lstStyle/>
        <a:p>
          <a:r>
            <a:rPr lang="de-CH" b="1" dirty="0"/>
            <a:t>Haute </a:t>
          </a:r>
          <a:r>
            <a:rPr lang="de-CH" b="1" dirty="0" err="1"/>
            <a:t>surveillance</a:t>
          </a:r>
          <a:endParaRPr lang="fr-CH" b="1" dirty="0"/>
        </a:p>
      </dgm:t>
    </dgm:pt>
    <dgm:pt modelId="{8DE04835-3F96-46B2-8835-B46AC3BEBED4}" type="parTrans" cxnId="{6DA8D150-DF2C-4F2D-A77C-18FDAAFBDBE1}">
      <dgm:prSet/>
      <dgm:spPr/>
      <dgm:t>
        <a:bodyPr/>
        <a:lstStyle/>
        <a:p>
          <a:endParaRPr lang="fr-CH"/>
        </a:p>
      </dgm:t>
    </dgm:pt>
    <dgm:pt modelId="{D5230792-067D-4B45-AD80-C1F28D7682A1}" type="sibTrans" cxnId="{6DA8D150-DF2C-4F2D-A77C-18FDAAFBDBE1}">
      <dgm:prSet/>
      <dgm:spPr/>
      <dgm:t>
        <a:bodyPr/>
        <a:lstStyle/>
        <a:p>
          <a:endParaRPr lang="fr-CH"/>
        </a:p>
      </dgm:t>
    </dgm:pt>
    <dgm:pt modelId="{751D525F-FF52-4A5E-BF3C-8B17E69A09BC}">
      <dgm:prSet phldrT="[Texte]" phldr="0" custT="1"/>
      <dgm:spPr/>
      <dgm:t>
        <a:bodyPr/>
        <a:lstStyle/>
        <a:p>
          <a:r>
            <a:rPr lang="de-CH" sz="1600" dirty="0" err="1"/>
            <a:t>Conformément</a:t>
          </a:r>
          <a:r>
            <a:rPr lang="de-CH" sz="1600" dirty="0"/>
            <a:t> à la </a:t>
          </a:r>
          <a:r>
            <a:rPr lang="de-CH" sz="1600" dirty="0" err="1"/>
            <a:t>LCo</a:t>
          </a:r>
          <a:r>
            <a:rPr lang="de-CH" sz="1600" dirty="0"/>
            <a:t> </a:t>
          </a:r>
          <a:r>
            <a:rPr lang="fr-CH" sz="1600" dirty="0"/>
            <a:t>(art. 75 </a:t>
          </a:r>
          <a:r>
            <a:rPr lang="de-CH" sz="1600" dirty="0" err="1"/>
            <a:t>LFCo</a:t>
          </a:r>
          <a:r>
            <a:rPr lang="fr-CH" sz="1600" dirty="0"/>
            <a:t> &amp; art. 146 </a:t>
          </a:r>
          <a:r>
            <a:rPr lang="fr-CH" sz="1600" dirty="0" err="1"/>
            <a:t>LCo</a:t>
          </a:r>
          <a:r>
            <a:rPr lang="fr-CH" sz="1600" dirty="0"/>
            <a:t>)</a:t>
          </a:r>
          <a:r>
            <a:rPr lang="de-CH" sz="1600" dirty="0"/>
            <a:t> </a:t>
          </a:r>
          <a:endParaRPr lang="fr-CH" sz="1600" dirty="0"/>
        </a:p>
      </dgm:t>
    </dgm:pt>
    <dgm:pt modelId="{9950B108-40B4-4364-8A06-21AE51DFB4F7}" type="parTrans" cxnId="{996B0DB1-BCD8-410D-BC2C-476676D02EF2}">
      <dgm:prSet/>
      <dgm:spPr/>
      <dgm:t>
        <a:bodyPr/>
        <a:lstStyle/>
        <a:p>
          <a:endParaRPr lang="fr-CH"/>
        </a:p>
      </dgm:t>
    </dgm:pt>
    <dgm:pt modelId="{3BCED517-3240-4CA5-82DA-B363B257F3E4}" type="sibTrans" cxnId="{996B0DB1-BCD8-410D-BC2C-476676D02EF2}">
      <dgm:prSet/>
      <dgm:spPr/>
      <dgm:t>
        <a:bodyPr/>
        <a:lstStyle/>
        <a:p>
          <a:endParaRPr lang="fr-CH"/>
        </a:p>
      </dgm:t>
    </dgm:pt>
    <dgm:pt modelId="{83C0D8A0-B91C-448C-B081-8C72A41F5BB0}">
      <dgm:prSet phldrT="[Texte]" phldr="0" custT="1"/>
      <dgm:spPr/>
      <dgm:t>
        <a:bodyPr/>
        <a:lstStyle/>
        <a:p>
          <a:r>
            <a:rPr lang="de-CH" sz="1600" dirty="0" err="1">
              <a:solidFill>
                <a:srgbClr val="002C77"/>
              </a:solidFill>
            </a:rPr>
            <a:t>Préfets</a:t>
          </a:r>
          <a:endParaRPr lang="fr-CH" sz="1600" dirty="0">
            <a:solidFill>
              <a:srgbClr val="002C77"/>
            </a:solidFill>
          </a:endParaRPr>
        </a:p>
      </dgm:t>
    </dgm:pt>
    <dgm:pt modelId="{E2389449-109A-454C-95BC-E7C234F33F99}" type="parTrans" cxnId="{F14EAF97-4A89-434C-BD2D-95B9B63677BB}">
      <dgm:prSet/>
      <dgm:spPr/>
      <dgm:t>
        <a:bodyPr/>
        <a:lstStyle/>
        <a:p>
          <a:endParaRPr lang="fr-CH"/>
        </a:p>
      </dgm:t>
    </dgm:pt>
    <dgm:pt modelId="{5318CA54-CA7D-41B8-83BA-3228363DD563}" type="sibTrans" cxnId="{F14EAF97-4A89-434C-BD2D-95B9B63677BB}">
      <dgm:prSet/>
      <dgm:spPr/>
      <dgm:t>
        <a:bodyPr/>
        <a:lstStyle/>
        <a:p>
          <a:endParaRPr lang="fr-CH"/>
        </a:p>
      </dgm:t>
    </dgm:pt>
    <dgm:pt modelId="{F3ADD792-3D90-4ECA-8D9B-08F35E49113E}">
      <dgm:prSet phldrT="[Texte]" phldr="0" custT="1"/>
      <dgm:spPr/>
      <dgm:t>
        <a:bodyPr/>
        <a:lstStyle/>
        <a:p>
          <a:r>
            <a:rPr lang="fr-CH" sz="1600" noProof="0" dirty="0">
              <a:solidFill>
                <a:srgbClr val="002C77"/>
              </a:solidFill>
            </a:rPr>
            <a:t>Organe de révision</a:t>
          </a:r>
        </a:p>
      </dgm:t>
    </dgm:pt>
    <dgm:pt modelId="{00CE0B12-849B-4004-B8DD-4D239F3EB779}" type="parTrans" cxnId="{B9879A99-D7CB-466B-AF65-BABD7D3E7521}">
      <dgm:prSet/>
      <dgm:spPr/>
      <dgm:t>
        <a:bodyPr/>
        <a:lstStyle/>
        <a:p>
          <a:endParaRPr lang="fr-CH"/>
        </a:p>
      </dgm:t>
    </dgm:pt>
    <dgm:pt modelId="{2DF8D688-E240-41DC-BA40-135379EF2E4C}" type="sibTrans" cxnId="{B9879A99-D7CB-466B-AF65-BABD7D3E7521}">
      <dgm:prSet/>
      <dgm:spPr/>
      <dgm:t>
        <a:bodyPr/>
        <a:lstStyle/>
        <a:p>
          <a:endParaRPr lang="fr-CH"/>
        </a:p>
      </dgm:t>
    </dgm:pt>
    <dgm:pt modelId="{0513EEE8-48AF-4306-AA9D-7ADDA56C4CE5}">
      <dgm:prSet phldrT="[Texte]" phldr="0" custT="1"/>
      <dgm:spPr/>
      <dgm:t>
        <a:bodyPr/>
        <a:lstStyle/>
        <a:p>
          <a:r>
            <a:rPr lang="fr-CH" sz="1600" noProof="0" dirty="0"/>
            <a:t>Qualifications professionnelles particulières, indépendance</a:t>
          </a:r>
        </a:p>
      </dgm:t>
    </dgm:pt>
    <dgm:pt modelId="{5B6728C6-17E2-4B89-9F76-149D86A75C72}" type="parTrans" cxnId="{D00C71DB-4200-4451-94E0-1F4C8231C936}">
      <dgm:prSet/>
      <dgm:spPr/>
      <dgm:t>
        <a:bodyPr/>
        <a:lstStyle/>
        <a:p>
          <a:endParaRPr lang="fr-CH"/>
        </a:p>
      </dgm:t>
    </dgm:pt>
    <dgm:pt modelId="{D802F2C0-8069-4B6A-9273-DDB2D05738F8}" type="sibTrans" cxnId="{D00C71DB-4200-4451-94E0-1F4C8231C936}">
      <dgm:prSet/>
      <dgm:spPr/>
      <dgm:t>
        <a:bodyPr/>
        <a:lstStyle/>
        <a:p>
          <a:endParaRPr lang="fr-CH"/>
        </a:p>
      </dgm:t>
    </dgm:pt>
    <dgm:pt modelId="{F9B7D67B-FA71-4B7A-B409-A2EB47CD8335}">
      <dgm:prSet phldrT="[Texte]" phldr="0" custT="1"/>
      <dgm:spPr/>
      <dgm:t>
        <a:bodyPr/>
        <a:lstStyle/>
        <a:p>
          <a:r>
            <a:rPr lang="fr-CH" sz="1600" noProof="0" dirty="0"/>
            <a:t>Rapport de révision; obligation de signalement</a:t>
          </a:r>
        </a:p>
      </dgm:t>
    </dgm:pt>
    <dgm:pt modelId="{605E6397-9F60-4C45-9471-DDE82CFE88E4}" type="parTrans" cxnId="{377BDBBD-6152-4F17-9F31-913F25CB8592}">
      <dgm:prSet/>
      <dgm:spPr/>
      <dgm:t>
        <a:bodyPr/>
        <a:lstStyle/>
        <a:p>
          <a:endParaRPr lang="fr-CH"/>
        </a:p>
      </dgm:t>
    </dgm:pt>
    <dgm:pt modelId="{1DDFC5D9-E5DD-4738-9982-EC24BF3FE932}" type="sibTrans" cxnId="{377BDBBD-6152-4F17-9F31-913F25CB8592}">
      <dgm:prSet/>
      <dgm:spPr/>
      <dgm:t>
        <a:bodyPr/>
        <a:lstStyle/>
        <a:p>
          <a:endParaRPr lang="fr-CH"/>
        </a:p>
      </dgm:t>
    </dgm:pt>
    <dgm:pt modelId="{91053A5C-D81C-41D2-96C4-F0C4DD62B5DE}" type="pres">
      <dgm:prSet presAssocID="{107D0F2F-7CDA-4ADD-AAE8-1B65F432C1D6}" presName="linearFlow" presStyleCnt="0">
        <dgm:presLayoutVars>
          <dgm:dir/>
          <dgm:animLvl val="lvl"/>
          <dgm:resizeHandles val="exact"/>
        </dgm:presLayoutVars>
      </dgm:prSet>
      <dgm:spPr/>
    </dgm:pt>
    <dgm:pt modelId="{96BF795D-F1C6-4FFB-B59E-333C6137D7D0}" type="pres">
      <dgm:prSet presAssocID="{64E4A016-C069-49B2-B97A-7566CB54B226}" presName="composite" presStyleCnt="0"/>
      <dgm:spPr/>
    </dgm:pt>
    <dgm:pt modelId="{41E0608F-481A-4186-AC4F-F5DA91989C56}" type="pres">
      <dgm:prSet presAssocID="{64E4A016-C069-49B2-B97A-7566CB54B226}" presName="parentText" presStyleLbl="alignNode1" presStyleIdx="0" presStyleCnt="3">
        <dgm:presLayoutVars>
          <dgm:chMax val="1"/>
          <dgm:bulletEnabled val="1"/>
        </dgm:presLayoutVars>
      </dgm:prSet>
      <dgm:spPr/>
    </dgm:pt>
    <dgm:pt modelId="{ECA190E6-285B-4C95-808B-496C68601315}" type="pres">
      <dgm:prSet presAssocID="{64E4A016-C069-49B2-B97A-7566CB54B226}" presName="descendantText" presStyleLbl="alignAcc1" presStyleIdx="0" presStyleCnt="3" custScaleX="99648" custLinFactNeighborX="412" custLinFactNeighborY="-1478">
        <dgm:presLayoutVars>
          <dgm:bulletEnabled val="1"/>
        </dgm:presLayoutVars>
      </dgm:prSet>
      <dgm:spPr/>
    </dgm:pt>
    <dgm:pt modelId="{D854DEBA-6EE3-4F8F-A407-883CDAF12D0E}" type="pres">
      <dgm:prSet presAssocID="{539CE663-D6D5-4233-AB3C-84EDE10A8C23}" presName="sp" presStyleCnt="0"/>
      <dgm:spPr/>
    </dgm:pt>
    <dgm:pt modelId="{A2E2C2EC-7B42-481A-877E-31F690E8E605}" type="pres">
      <dgm:prSet presAssocID="{B56E3B63-AFF8-4743-BAAA-04965A894573}" presName="composite" presStyleCnt="0"/>
      <dgm:spPr/>
    </dgm:pt>
    <dgm:pt modelId="{8755B4FA-C8B3-4A32-938D-EDEC07465758}" type="pres">
      <dgm:prSet presAssocID="{B56E3B63-AFF8-4743-BAAA-04965A894573}" presName="parentText" presStyleLbl="alignNode1" presStyleIdx="1" presStyleCnt="3" custScaleY="143856">
        <dgm:presLayoutVars>
          <dgm:chMax val="1"/>
          <dgm:bulletEnabled val="1"/>
        </dgm:presLayoutVars>
      </dgm:prSet>
      <dgm:spPr/>
    </dgm:pt>
    <dgm:pt modelId="{6530C802-70A8-4101-8458-F70E933DEE6D}" type="pres">
      <dgm:prSet presAssocID="{B56E3B63-AFF8-4743-BAAA-04965A894573}" presName="descendantText" presStyleLbl="alignAcc1" presStyleIdx="1" presStyleCnt="3" custScaleX="99213" custScaleY="167307">
        <dgm:presLayoutVars>
          <dgm:bulletEnabled val="1"/>
        </dgm:presLayoutVars>
      </dgm:prSet>
      <dgm:spPr/>
    </dgm:pt>
    <dgm:pt modelId="{FE069C14-FFD0-4769-98D6-E9C6045EE217}" type="pres">
      <dgm:prSet presAssocID="{16BDCB83-5FC8-4968-8C7E-8C6ECDD8E6BA}" presName="sp" presStyleCnt="0"/>
      <dgm:spPr/>
    </dgm:pt>
    <dgm:pt modelId="{BD6AFFFE-C8B6-48C5-919F-B062498D9DA7}" type="pres">
      <dgm:prSet presAssocID="{6931EFEF-60FE-46F1-9D97-4A8CD61D3B9D}" presName="composite" presStyleCnt="0"/>
      <dgm:spPr/>
    </dgm:pt>
    <dgm:pt modelId="{6E1A9782-26F8-4C76-A7BE-E0CB20E68745}" type="pres">
      <dgm:prSet presAssocID="{6931EFEF-60FE-46F1-9D97-4A8CD61D3B9D}" presName="parentText" presStyleLbl="alignNode1" presStyleIdx="2" presStyleCnt="3">
        <dgm:presLayoutVars>
          <dgm:chMax val="1"/>
          <dgm:bulletEnabled val="1"/>
        </dgm:presLayoutVars>
      </dgm:prSet>
      <dgm:spPr/>
    </dgm:pt>
    <dgm:pt modelId="{002593C9-8423-413C-93F3-0B4C0BD380CA}" type="pres">
      <dgm:prSet presAssocID="{6931EFEF-60FE-46F1-9D97-4A8CD61D3B9D}" presName="descendantText" presStyleLbl="alignAcc1" presStyleIdx="2" presStyleCnt="3" custScaleX="100000" custLinFactNeighborX="2246" custLinFactNeighborY="1892">
        <dgm:presLayoutVars>
          <dgm:bulletEnabled val="1"/>
        </dgm:presLayoutVars>
      </dgm:prSet>
      <dgm:spPr/>
    </dgm:pt>
  </dgm:ptLst>
  <dgm:cxnLst>
    <dgm:cxn modelId="{32E7AB02-1991-4E7D-B7AB-E4B4EDAFE1D8}" type="presOf" srcId="{0418F601-DB9C-4DB3-BAFF-1F3EA6FE5905}" destId="{6530C802-70A8-4101-8458-F70E933DEE6D}" srcOrd="0" destOrd="2" presId="urn:microsoft.com/office/officeart/2005/8/layout/chevron2"/>
    <dgm:cxn modelId="{BACB3714-5438-4E4C-AC11-27A6DE15046F}" type="presOf" srcId="{0513EEE8-48AF-4306-AA9D-7ADDA56C4CE5}" destId="{6530C802-70A8-4101-8458-F70E933DEE6D}" srcOrd="0" destOrd="3" presId="urn:microsoft.com/office/officeart/2005/8/layout/chevron2"/>
    <dgm:cxn modelId="{9FE52420-9DC9-4481-A2CF-1476E01D5FDD}" type="presOf" srcId="{F298D256-F82A-4281-907A-371C3C6ED1B9}" destId="{ECA190E6-285B-4C95-808B-496C68601315}" srcOrd="0" destOrd="1" presId="urn:microsoft.com/office/officeart/2005/8/layout/chevron2"/>
    <dgm:cxn modelId="{CD728E2A-A2A3-46DD-B1C6-98E0EE7206A5}" type="presOf" srcId="{C31ABD97-9641-4D4C-904C-48D28A493F35}" destId="{6530C802-70A8-4101-8458-F70E933DEE6D}" srcOrd="0" destOrd="0" presId="urn:microsoft.com/office/officeart/2005/8/layout/chevron2"/>
    <dgm:cxn modelId="{A39C572F-99BC-4EEB-BD01-617799E2CBA1}" type="presOf" srcId="{751D525F-FF52-4A5E-BF3C-8B17E69A09BC}" destId="{002593C9-8423-413C-93F3-0B4C0BD380CA}" srcOrd="0" destOrd="0" presId="urn:microsoft.com/office/officeart/2005/8/layout/chevron2"/>
    <dgm:cxn modelId="{1C3A9341-D787-422D-A06C-C030E19A1AC1}" srcId="{B56E3B63-AFF8-4743-BAAA-04965A894573}" destId="{C31ABD97-9641-4D4C-904C-48D28A493F35}" srcOrd="0" destOrd="0" parTransId="{547564AA-F5B7-4333-A2F9-30A2C288E36F}" sibTransId="{5E88AE6C-7FBB-4E60-AB87-37AA205158B9}"/>
    <dgm:cxn modelId="{65B5EA4C-C951-4B81-8AB5-A35ACBA163C6}" type="presOf" srcId="{83C0D8A0-B91C-448C-B081-8C72A41F5BB0}" destId="{002593C9-8423-413C-93F3-0B4C0BD380CA}" srcOrd="0" destOrd="1" presId="urn:microsoft.com/office/officeart/2005/8/layout/chevron2"/>
    <dgm:cxn modelId="{6DA8D150-DF2C-4F2D-A77C-18FDAAFBDBE1}" srcId="{107D0F2F-7CDA-4ADD-AAE8-1B65F432C1D6}" destId="{6931EFEF-60FE-46F1-9D97-4A8CD61D3B9D}" srcOrd="2" destOrd="0" parTransId="{8DE04835-3F96-46B2-8835-B46AC3BEBED4}" sibTransId="{D5230792-067D-4B45-AD80-C1F28D7682A1}"/>
    <dgm:cxn modelId="{A5157C85-4DDE-45AD-B51F-F72BADF59E58}" srcId="{64E4A016-C069-49B2-B97A-7566CB54B226}" destId="{4B4DB568-8F15-4946-9495-3B32126F4FD8}" srcOrd="0" destOrd="0" parTransId="{8568AE8E-8082-4E6C-8580-CC0603082FA3}" sibTransId="{D0EF2DD1-0878-43E0-9459-596F598EDC52}"/>
    <dgm:cxn modelId="{F14EAF97-4A89-434C-BD2D-95B9B63677BB}" srcId="{6931EFEF-60FE-46F1-9D97-4A8CD61D3B9D}" destId="{83C0D8A0-B91C-448C-B081-8C72A41F5BB0}" srcOrd="1" destOrd="0" parTransId="{E2389449-109A-454C-95BC-E7C234F33F99}" sibTransId="{5318CA54-CA7D-41B8-83BA-3228363DD563}"/>
    <dgm:cxn modelId="{B5068198-7D8C-43BF-8E1E-C9718CE0CB84}" type="presOf" srcId="{F9B7D67B-FA71-4B7A-B409-A2EB47CD8335}" destId="{6530C802-70A8-4101-8458-F70E933DEE6D}" srcOrd="0" destOrd="4" presId="urn:microsoft.com/office/officeart/2005/8/layout/chevron2"/>
    <dgm:cxn modelId="{B9879A99-D7CB-466B-AF65-BABD7D3E7521}" srcId="{B56E3B63-AFF8-4743-BAAA-04965A894573}" destId="{F3ADD792-3D90-4ECA-8D9B-08F35E49113E}" srcOrd="1" destOrd="0" parTransId="{00CE0B12-849B-4004-B8DD-4D239F3EB779}" sibTransId="{2DF8D688-E240-41DC-BA40-135379EF2E4C}"/>
    <dgm:cxn modelId="{7A60B2A1-6BEE-42B0-A611-4C8379076BC0}" type="presOf" srcId="{4B4DB568-8F15-4946-9495-3B32126F4FD8}" destId="{ECA190E6-285B-4C95-808B-496C68601315}" srcOrd="0" destOrd="0" presId="urn:microsoft.com/office/officeart/2005/8/layout/chevron2"/>
    <dgm:cxn modelId="{E0704DA3-E60A-4D26-986D-9BF945D2CD18}" srcId="{107D0F2F-7CDA-4ADD-AAE8-1B65F432C1D6}" destId="{B56E3B63-AFF8-4743-BAAA-04965A894573}" srcOrd="1" destOrd="0" parTransId="{A0E3D82C-B9F2-4775-9BB0-D4C5419CA3C9}" sibTransId="{16BDCB83-5FC8-4968-8C7E-8C6ECDD8E6BA}"/>
    <dgm:cxn modelId="{996B0DB1-BCD8-410D-BC2C-476676D02EF2}" srcId="{6931EFEF-60FE-46F1-9D97-4A8CD61D3B9D}" destId="{751D525F-FF52-4A5E-BF3C-8B17E69A09BC}" srcOrd="0" destOrd="0" parTransId="{9950B108-40B4-4364-8A06-21AE51DFB4F7}" sibTransId="{3BCED517-3240-4CA5-82DA-B363B257F3E4}"/>
    <dgm:cxn modelId="{DA2814B9-6874-421B-A8DD-0BBEC13DE53A}" type="presOf" srcId="{B56E3B63-AFF8-4743-BAAA-04965A894573}" destId="{8755B4FA-C8B3-4A32-938D-EDEC07465758}" srcOrd="0" destOrd="0" presId="urn:microsoft.com/office/officeart/2005/8/layout/chevron2"/>
    <dgm:cxn modelId="{377BDBBD-6152-4F17-9F31-913F25CB8592}" srcId="{B56E3B63-AFF8-4743-BAAA-04965A894573}" destId="{F9B7D67B-FA71-4B7A-B409-A2EB47CD8335}" srcOrd="4" destOrd="0" parTransId="{605E6397-9F60-4C45-9471-DDE82CFE88E4}" sibTransId="{1DDFC5D9-E5DD-4738-9982-EC24BF3FE932}"/>
    <dgm:cxn modelId="{403971C8-D330-4B17-87B7-C6CF362B4467}" type="presOf" srcId="{6931EFEF-60FE-46F1-9D97-4A8CD61D3B9D}" destId="{6E1A9782-26F8-4C76-A7BE-E0CB20E68745}" srcOrd="0" destOrd="0" presId="urn:microsoft.com/office/officeart/2005/8/layout/chevron2"/>
    <dgm:cxn modelId="{A5A1D8CE-8D8C-4313-AC2C-2713C48E041A}" srcId="{64E4A016-C069-49B2-B97A-7566CB54B226}" destId="{F298D256-F82A-4281-907A-371C3C6ED1B9}" srcOrd="1" destOrd="0" parTransId="{3D45DB91-4851-43CC-A049-6125AE3DB4D0}" sibTransId="{5AB59C78-EBCF-4702-8579-E720A7F003C7}"/>
    <dgm:cxn modelId="{4E5958D3-727F-4D5A-92D6-04826E66086C}" srcId="{107D0F2F-7CDA-4ADD-AAE8-1B65F432C1D6}" destId="{64E4A016-C069-49B2-B97A-7566CB54B226}" srcOrd="0" destOrd="0" parTransId="{9CD549F1-2578-4C86-BCD3-B16BBE34F91E}" sibTransId="{539CE663-D6D5-4233-AB3C-84EDE10A8C23}"/>
    <dgm:cxn modelId="{0C5BC3D9-6956-4E08-AD3B-9AF004F9DB00}" type="presOf" srcId="{F3ADD792-3D90-4ECA-8D9B-08F35E49113E}" destId="{6530C802-70A8-4101-8458-F70E933DEE6D}" srcOrd="0" destOrd="1" presId="urn:microsoft.com/office/officeart/2005/8/layout/chevron2"/>
    <dgm:cxn modelId="{D00C71DB-4200-4451-94E0-1F4C8231C936}" srcId="{B56E3B63-AFF8-4743-BAAA-04965A894573}" destId="{0513EEE8-48AF-4306-AA9D-7ADDA56C4CE5}" srcOrd="3" destOrd="0" parTransId="{5B6728C6-17E2-4B89-9F76-149D86A75C72}" sibTransId="{D802F2C0-8069-4B6A-9273-DDB2D05738F8}"/>
    <dgm:cxn modelId="{724947DE-FF41-4886-A0A1-82765B80CE27}" srcId="{B56E3B63-AFF8-4743-BAAA-04965A894573}" destId="{0418F601-DB9C-4DB3-BAFF-1F3EA6FE5905}" srcOrd="2" destOrd="0" parTransId="{60EBABB5-EBA4-4597-A5E7-B41F6BD150D8}" sibTransId="{0AF56FC4-AEB2-4844-854B-D9A89D2BA223}"/>
    <dgm:cxn modelId="{8416D7DF-7473-440B-90FA-40751CC3021B}" type="presOf" srcId="{107D0F2F-7CDA-4ADD-AAE8-1B65F432C1D6}" destId="{91053A5C-D81C-41D2-96C4-F0C4DD62B5DE}" srcOrd="0" destOrd="0" presId="urn:microsoft.com/office/officeart/2005/8/layout/chevron2"/>
    <dgm:cxn modelId="{CEDDB1E8-B7DF-4020-9734-BF47B04FEBEA}" type="presOf" srcId="{64E4A016-C069-49B2-B97A-7566CB54B226}" destId="{41E0608F-481A-4186-AC4F-F5DA91989C56}" srcOrd="0" destOrd="0" presId="urn:microsoft.com/office/officeart/2005/8/layout/chevron2"/>
    <dgm:cxn modelId="{5E676D74-23C0-4787-8947-2AD3999EBB9A}" type="presParOf" srcId="{91053A5C-D81C-41D2-96C4-F0C4DD62B5DE}" destId="{96BF795D-F1C6-4FFB-B59E-333C6137D7D0}" srcOrd="0" destOrd="0" presId="urn:microsoft.com/office/officeart/2005/8/layout/chevron2"/>
    <dgm:cxn modelId="{085FCE24-8EE4-43C9-82E3-A878D0DEA283}" type="presParOf" srcId="{96BF795D-F1C6-4FFB-B59E-333C6137D7D0}" destId="{41E0608F-481A-4186-AC4F-F5DA91989C56}" srcOrd="0" destOrd="0" presId="urn:microsoft.com/office/officeart/2005/8/layout/chevron2"/>
    <dgm:cxn modelId="{65E54BB2-1F24-4AC9-8219-4AE5491E5AF6}" type="presParOf" srcId="{96BF795D-F1C6-4FFB-B59E-333C6137D7D0}" destId="{ECA190E6-285B-4C95-808B-496C68601315}" srcOrd="1" destOrd="0" presId="urn:microsoft.com/office/officeart/2005/8/layout/chevron2"/>
    <dgm:cxn modelId="{AE043B1F-EC0B-482A-B003-732BCF8B2E73}" type="presParOf" srcId="{91053A5C-D81C-41D2-96C4-F0C4DD62B5DE}" destId="{D854DEBA-6EE3-4F8F-A407-883CDAF12D0E}" srcOrd="1" destOrd="0" presId="urn:microsoft.com/office/officeart/2005/8/layout/chevron2"/>
    <dgm:cxn modelId="{49AC21CE-1CCE-476D-99F1-0CA67F3A7F22}" type="presParOf" srcId="{91053A5C-D81C-41D2-96C4-F0C4DD62B5DE}" destId="{A2E2C2EC-7B42-481A-877E-31F690E8E605}" srcOrd="2" destOrd="0" presId="urn:microsoft.com/office/officeart/2005/8/layout/chevron2"/>
    <dgm:cxn modelId="{29C24FB6-F834-44D7-A5A6-C810DA489E6D}" type="presParOf" srcId="{A2E2C2EC-7B42-481A-877E-31F690E8E605}" destId="{8755B4FA-C8B3-4A32-938D-EDEC07465758}" srcOrd="0" destOrd="0" presId="urn:microsoft.com/office/officeart/2005/8/layout/chevron2"/>
    <dgm:cxn modelId="{E41292A0-904A-49DF-931C-37F28E19CA1B}" type="presParOf" srcId="{A2E2C2EC-7B42-481A-877E-31F690E8E605}" destId="{6530C802-70A8-4101-8458-F70E933DEE6D}" srcOrd="1" destOrd="0" presId="urn:microsoft.com/office/officeart/2005/8/layout/chevron2"/>
    <dgm:cxn modelId="{7C6B4FE3-1E1B-403E-B4A3-71DB5A4B444B}" type="presParOf" srcId="{91053A5C-D81C-41D2-96C4-F0C4DD62B5DE}" destId="{FE069C14-FFD0-4769-98D6-E9C6045EE217}" srcOrd="3" destOrd="0" presId="urn:microsoft.com/office/officeart/2005/8/layout/chevron2"/>
    <dgm:cxn modelId="{2079E326-48E5-4D85-BA07-52964FDEC861}" type="presParOf" srcId="{91053A5C-D81C-41D2-96C4-F0C4DD62B5DE}" destId="{BD6AFFFE-C8B6-48C5-919F-B062498D9DA7}" srcOrd="4" destOrd="0" presId="urn:microsoft.com/office/officeart/2005/8/layout/chevron2"/>
    <dgm:cxn modelId="{EE44EC62-35B0-421D-B845-12FB134DFD8A}" type="presParOf" srcId="{BD6AFFFE-C8B6-48C5-919F-B062498D9DA7}" destId="{6E1A9782-26F8-4C76-A7BE-E0CB20E68745}" srcOrd="0" destOrd="0" presId="urn:microsoft.com/office/officeart/2005/8/layout/chevron2"/>
    <dgm:cxn modelId="{0A9E28A8-87CD-44DC-8F1F-A253B4F8F24B}" type="presParOf" srcId="{BD6AFFFE-C8B6-48C5-919F-B062498D9DA7}" destId="{002593C9-8423-413C-93F3-0B4C0BD380C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3C39F-8A15-42C2-A418-894A7ACE52FC}">
      <dsp:nvSpPr>
        <dsp:cNvPr id="0" name=""/>
        <dsp:cNvSpPr/>
      </dsp:nvSpPr>
      <dsp:spPr>
        <a:xfrm>
          <a:off x="3106691" y="1243321"/>
          <a:ext cx="1942231" cy="1652778"/>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de-CH" sz="2400" b="1" kern="1200" dirty="0">
              <a:solidFill>
                <a:schemeClr val="tx1"/>
              </a:solidFill>
            </a:rPr>
            <a:t>Conseil </a:t>
          </a:r>
          <a:r>
            <a:rPr lang="de-CH" sz="2400" b="1" kern="1200" dirty="0" err="1">
              <a:solidFill>
                <a:schemeClr val="tx1"/>
              </a:solidFill>
            </a:rPr>
            <a:t>général</a:t>
          </a:r>
          <a:endParaRPr lang="fr-CH" sz="1600" b="1" kern="1200" dirty="0">
            <a:solidFill>
              <a:schemeClr val="tx1"/>
            </a:solidFill>
          </a:endParaRPr>
        </a:p>
      </dsp:txBody>
      <dsp:txXfrm>
        <a:off x="3187373" y="1324003"/>
        <a:ext cx="1780867" cy="1491414"/>
      </dsp:txXfrm>
    </dsp:sp>
    <dsp:sp modelId="{42AF6221-8202-4CFC-A365-F426FDC5C855}">
      <dsp:nvSpPr>
        <dsp:cNvPr id="0" name=""/>
        <dsp:cNvSpPr/>
      </dsp:nvSpPr>
      <dsp:spPr>
        <a:xfrm rot="16186606">
          <a:off x="3962638" y="1131808"/>
          <a:ext cx="223028" cy="0"/>
        </a:xfrm>
        <a:custGeom>
          <a:avLst/>
          <a:gdLst/>
          <a:ahLst/>
          <a:cxnLst/>
          <a:rect l="0" t="0" r="0" b="0"/>
          <a:pathLst>
            <a:path>
              <a:moveTo>
                <a:pt x="0" y="0"/>
              </a:moveTo>
              <a:lnTo>
                <a:pt x="223028"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5522273-8689-4C25-9A74-227EF0E0688C}">
      <dsp:nvSpPr>
        <dsp:cNvPr id="0" name=""/>
        <dsp:cNvSpPr/>
      </dsp:nvSpPr>
      <dsp:spPr>
        <a:xfrm>
          <a:off x="3102272" y="52354"/>
          <a:ext cx="1939120" cy="96794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de-CH" sz="1800" b="1" kern="1200" dirty="0" err="1">
              <a:solidFill>
                <a:schemeClr val="tx1"/>
              </a:solidFill>
            </a:rPr>
            <a:t>Présidence</a:t>
          </a:r>
          <a:r>
            <a:rPr lang="de-CH" sz="1800" kern="1200" dirty="0">
              <a:solidFill>
                <a:schemeClr val="tx1"/>
              </a:solidFill>
            </a:rPr>
            <a:t> (</a:t>
          </a:r>
          <a:r>
            <a:rPr lang="de-CH" sz="1800" kern="1200" dirty="0" err="1">
              <a:solidFill>
                <a:schemeClr val="tx1"/>
              </a:solidFill>
            </a:rPr>
            <a:t>président</a:t>
          </a:r>
          <a:r>
            <a:rPr lang="de-CH" sz="1800" kern="1200" dirty="0">
              <a:solidFill>
                <a:schemeClr val="tx1"/>
              </a:solidFill>
            </a:rPr>
            <a:t> et vice-</a:t>
          </a:r>
          <a:r>
            <a:rPr lang="de-CH" sz="1800" kern="1200" dirty="0" err="1">
              <a:solidFill>
                <a:schemeClr val="tx1"/>
              </a:solidFill>
            </a:rPr>
            <a:t>président</a:t>
          </a:r>
          <a:r>
            <a:rPr lang="de-CH" sz="1800" kern="1200" dirty="0">
              <a:solidFill>
                <a:schemeClr val="tx1"/>
              </a:solidFill>
            </a:rPr>
            <a:t>)</a:t>
          </a:r>
          <a:endParaRPr lang="fr-CH" sz="1800" kern="1200" dirty="0">
            <a:solidFill>
              <a:schemeClr val="tx1"/>
            </a:solidFill>
          </a:endParaRPr>
        </a:p>
      </dsp:txBody>
      <dsp:txXfrm>
        <a:off x="3149523" y="99605"/>
        <a:ext cx="1844618" cy="873438"/>
      </dsp:txXfrm>
    </dsp:sp>
    <dsp:sp modelId="{8ECD72CA-851F-4FBD-8573-B9774949C506}">
      <dsp:nvSpPr>
        <dsp:cNvPr id="0" name=""/>
        <dsp:cNvSpPr/>
      </dsp:nvSpPr>
      <dsp:spPr>
        <a:xfrm rot="1945653">
          <a:off x="4997531" y="2863388"/>
          <a:ext cx="659165" cy="0"/>
        </a:xfrm>
        <a:custGeom>
          <a:avLst/>
          <a:gdLst/>
          <a:ahLst/>
          <a:cxnLst/>
          <a:rect l="0" t="0" r="0" b="0"/>
          <a:pathLst>
            <a:path>
              <a:moveTo>
                <a:pt x="0" y="0"/>
              </a:moveTo>
              <a:lnTo>
                <a:pt x="659165"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0E35755-B085-410B-8175-A9AD21A3D928}">
      <dsp:nvSpPr>
        <dsp:cNvPr id="0" name=""/>
        <dsp:cNvSpPr/>
      </dsp:nvSpPr>
      <dsp:spPr>
        <a:xfrm>
          <a:off x="5194922" y="3040121"/>
          <a:ext cx="2210586" cy="882945"/>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r-CH" sz="1800" b="1" kern="1200" dirty="0">
              <a:solidFill>
                <a:schemeClr val="tx1"/>
              </a:solidFill>
            </a:rPr>
            <a:t>Scrutateurs</a:t>
          </a:r>
        </a:p>
      </dsp:txBody>
      <dsp:txXfrm>
        <a:off x="5238024" y="3083223"/>
        <a:ext cx="2124382" cy="796741"/>
      </dsp:txXfrm>
    </dsp:sp>
    <dsp:sp modelId="{ECFC1501-EEB5-4A71-8708-1A989DDC19BB}">
      <dsp:nvSpPr>
        <dsp:cNvPr id="0" name=""/>
        <dsp:cNvSpPr/>
      </dsp:nvSpPr>
      <dsp:spPr>
        <a:xfrm rot="21082404">
          <a:off x="5041083" y="1818450"/>
          <a:ext cx="1385815" cy="0"/>
        </a:xfrm>
        <a:custGeom>
          <a:avLst/>
          <a:gdLst/>
          <a:ahLst/>
          <a:cxnLst/>
          <a:rect l="0" t="0" r="0" b="0"/>
          <a:pathLst>
            <a:path>
              <a:moveTo>
                <a:pt x="0" y="0"/>
              </a:moveTo>
              <a:lnTo>
                <a:pt x="1385815"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C0CE5FD-D11B-4D50-8CE6-159291C1146C}">
      <dsp:nvSpPr>
        <dsp:cNvPr id="0" name=""/>
        <dsp:cNvSpPr/>
      </dsp:nvSpPr>
      <dsp:spPr>
        <a:xfrm>
          <a:off x="6419060" y="1185946"/>
          <a:ext cx="1391366" cy="846057"/>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de-CH" sz="1800" b="1" kern="1200" dirty="0">
              <a:solidFill>
                <a:schemeClr val="tx1"/>
              </a:solidFill>
            </a:rPr>
            <a:t>Bureau</a:t>
          </a:r>
          <a:endParaRPr lang="fr-CH" sz="2300" b="1" kern="1200" dirty="0">
            <a:solidFill>
              <a:schemeClr val="tx1"/>
            </a:solidFill>
          </a:endParaRPr>
        </a:p>
      </dsp:txBody>
      <dsp:txXfrm>
        <a:off x="6460361" y="1227247"/>
        <a:ext cx="1308764" cy="763455"/>
      </dsp:txXfrm>
    </dsp:sp>
    <dsp:sp modelId="{3446B622-BDC4-4D9C-B7D2-6ED0BEA15FC8}">
      <dsp:nvSpPr>
        <dsp:cNvPr id="0" name=""/>
        <dsp:cNvSpPr/>
      </dsp:nvSpPr>
      <dsp:spPr>
        <a:xfrm rot="11321663">
          <a:off x="2108223" y="1845304"/>
          <a:ext cx="1004237" cy="0"/>
        </a:xfrm>
        <a:custGeom>
          <a:avLst/>
          <a:gdLst/>
          <a:ahLst/>
          <a:cxnLst/>
          <a:rect l="0" t="0" r="0" b="0"/>
          <a:pathLst>
            <a:path>
              <a:moveTo>
                <a:pt x="0" y="0"/>
              </a:moveTo>
              <a:lnTo>
                <a:pt x="1004237"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C0B7D3D-CAB3-47D8-8247-F33E9A834DB6}">
      <dsp:nvSpPr>
        <dsp:cNvPr id="0" name=""/>
        <dsp:cNvSpPr/>
      </dsp:nvSpPr>
      <dsp:spPr>
        <a:xfrm>
          <a:off x="298380" y="1207551"/>
          <a:ext cx="1815613" cy="846057"/>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de-CH" sz="1800" b="1" kern="1200" dirty="0">
              <a:solidFill>
                <a:schemeClr val="tx1"/>
              </a:solidFill>
            </a:rPr>
            <a:t>Secrétariat</a:t>
          </a:r>
          <a:endParaRPr lang="fr-CH" sz="2100" b="1" kern="1200" dirty="0">
            <a:solidFill>
              <a:schemeClr val="tx1"/>
            </a:solidFill>
          </a:endParaRPr>
        </a:p>
      </dsp:txBody>
      <dsp:txXfrm>
        <a:off x="339681" y="1248852"/>
        <a:ext cx="1733011" cy="763455"/>
      </dsp:txXfrm>
    </dsp:sp>
    <dsp:sp modelId="{66C480DD-1F24-4930-8728-66E60900A4B0}">
      <dsp:nvSpPr>
        <dsp:cNvPr id="0" name=""/>
        <dsp:cNvSpPr/>
      </dsp:nvSpPr>
      <dsp:spPr>
        <a:xfrm rot="8847694">
          <a:off x="2505653" y="2864701"/>
          <a:ext cx="652227" cy="0"/>
        </a:xfrm>
        <a:custGeom>
          <a:avLst/>
          <a:gdLst/>
          <a:ahLst/>
          <a:cxnLst/>
          <a:rect l="0" t="0" r="0" b="0"/>
          <a:pathLst>
            <a:path>
              <a:moveTo>
                <a:pt x="0" y="0"/>
              </a:moveTo>
              <a:lnTo>
                <a:pt x="652227"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B20468A-2E8A-4451-8CC2-79D469B7D973}">
      <dsp:nvSpPr>
        <dsp:cNvPr id="0" name=""/>
        <dsp:cNvSpPr/>
      </dsp:nvSpPr>
      <dsp:spPr>
        <a:xfrm>
          <a:off x="874444" y="3040106"/>
          <a:ext cx="2038718" cy="846057"/>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r-CH" sz="1800" b="1" kern="1200" noProof="0" dirty="0">
              <a:solidFill>
                <a:schemeClr val="tx1"/>
              </a:solidFill>
            </a:rPr>
            <a:t>Commissions</a:t>
          </a:r>
        </a:p>
      </dsp:txBody>
      <dsp:txXfrm>
        <a:off x="915745" y="3081407"/>
        <a:ext cx="1956116" cy="7634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11AE4-09AF-42C6-9F68-76780162F822}">
      <dsp:nvSpPr>
        <dsp:cNvPr id="0" name=""/>
        <dsp:cNvSpPr/>
      </dsp:nvSpPr>
      <dsp:spPr>
        <a:xfrm>
          <a:off x="1053703" y="1161"/>
          <a:ext cx="2198935" cy="1319361"/>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H" sz="1100" kern="1200" noProof="0" dirty="0">
              <a:solidFill>
                <a:schemeClr val="tx1"/>
              </a:solidFill>
            </a:rPr>
            <a:t>Décide du changement de nom de la commune et de la modification de ses armoiries</a:t>
          </a:r>
        </a:p>
      </dsp:txBody>
      <dsp:txXfrm>
        <a:off x="1053703" y="1161"/>
        <a:ext cx="2198935" cy="1319361"/>
      </dsp:txXfrm>
    </dsp:sp>
    <dsp:sp modelId="{4B4F2A01-6B26-4BD1-89DC-8D9159E902DC}">
      <dsp:nvSpPr>
        <dsp:cNvPr id="0" name=""/>
        <dsp:cNvSpPr/>
      </dsp:nvSpPr>
      <dsp:spPr>
        <a:xfrm>
          <a:off x="3472532" y="1161"/>
          <a:ext cx="2198935" cy="1319361"/>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H" sz="1100" b="0" i="0" kern="1200" dirty="0">
              <a:solidFill>
                <a:schemeClr val="tx1"/>
              </a:solidFill>
            </a:rPr>
            <a:t>surveille l'administration de la commune</a:t>
          </a:r>
          <a:endParaRPr lang="de-DE" sz="1100" kern="1200" dirty="0">
            <a:solidFill>
              <a:schemeClr val="tx1"/>
            </a:solidFill>
          </a:endParaRPr>
        </a:p>
      </dsp:txBody>
      <dsp:txXfrm>
        <a:off x="3472532" y="1161"/>
        <a:ext cx="2198935" cy="1319361"/>
      </dsp:txXfrm>
    </dsp:sp>
    <dsp:sp modelId="{42BF9B74-2D11-4930-896C-F15B5DFF8F6D}">
      <dsp:nvSpPr>
        <dsp:cNvPr id="0" name=""/>
        <dsp:cNvSpPr/>
      </dsp:nvSpPr>
      <dsp:spPr>
        <a:xfrm>
          <a:off x="5891361" y="1161"/>
          <a:ext cx="2198935" cy="1319361"/>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H" sz="1100" b="0" i="0" kern="1200" dirty="0">
              <a:solidFill>
                <a:schemeClr val="tx1"/>
              </a:solidFill>
            </a:rPr>
            <a:t>Adopte les statuts d'une unité de gestion, au sens de l’art. 11 LFCN ainsi que les modifications essentielles des statuts; elle décide de la sortie de l'unité de gestion et de la dissolution de celle-là, dans les limites de la LFCN</a:t>
          </a:r>
          <a:endParaRPr lang="fr-CH" sz="1100" kern="1200" dirty="0">
            <a:solidFill>
              <a:schemeClr val="tx1"/>
            </a:solidFill>
          </a:endParaRPr>
        </a:p>
      </dsp:txBody>
      <dsp:txXfrm>
        <a:off x="5891361" y="1161"/>
        <a:ext cx="2198935" cy="1319361"/>
      </dsp:txXfrm>
    </dsp:sp>
    <dsp:sp modelId="{B617547D-7EC0-4DD1-94EB-FA93BF80C4D1}">
      <dsp:nvSpPr>
        <dsp:cNvPr id="0" name=""/>
        <dsp:cNvSpPr/>
      </dsp:nvSpPr>
      <dsp:spPr>
        <a:xfrm>
          <a:off x="1053703" y="1540416"/>
          <a:ext cx="2198935" cy="1319361"/>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H" sz="1100" b="0" i="0" kern="1200" dirty="0">
              <a:solidFill>
                <a:schemeClr val="tx1"/>
              </a:solidFill>
            </a:rPr>
            <a:t>Décide de l'octroi du droit de cité communal d'honneur</a:t>
          </a:r>
          <a:endParaRPr lang="de-DE" sz="1100" kern="1200" dirty="0">
            <a:solidFill>
              <a:schemeClr val="tx1"/>
            </a:solidFill>
          </a:endParaRPr>
        </a:p>
      </dsp:txBody>
      <dsp:txXfrm>
        <a:off x="1053703" y="1540416"/>
        <a:ext cx="2198935" cy="1319361"/>
      </dsp:txXfrm>
    </dsp:sp>
    <dsp:sp modelId="{BA3F0AB5-22ED-478D-A983-F1C6340CE127}">
      <dsp:nvSpPr>
        <dsp:cNvPr id="0" name=""/>
        <dsp:cNvSpPr/>
      </dsp:nvSpPr>
      <dsp:spPr>
        <a:xfrm>
          <a:off x="3472532" y="1540416"/>
          <a:ext cx="2198935" cy="1319361"/>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Clr>
              <a:srgbClr val="C00000"/>
            </a:buClr>
            <a:buFont typeface="Wingdings" panose="05000000000000000000" pitchFamily="2" charset="2"/>
            <a:buNone/>
          </a:pPr>
          <a:r>
            <a:rPr lang="fr-CH" sz="1100" b="0" i="0" kern="1200" dirty="0">
              <a:solidFill>
                <a:schemeClr val="tx1"/>
              </a:solidFill>
            </a:rPr>
            <a:t>Décide des modifications des limites communales, à l'exception des modifications prévues par la législation sur la mensuration officielle</a:t>
          </a:r>
          <a:endParaRPr lang="fr-CH" sz="1100" kern="1200" dirty="0">
            <a:solidFill>
              <a:schemeClr val="tx1"/>
            </a:solidFill>
          </a:endParaRPr>
        </a:p>
      </dsp:txBody>
      <dsp:txXfrm>
        <a:off x="3472532" y="1540416"/>
        <a:ext cx="2198935" cy="1319361"/>
      </dsp:txXfrm>
    </dsp:sp>
    <dsp:sp modelId="{2C0EF15C-E5C9-4677-ADFB-7CDC9687C9C4}">
      <dsp:nvSpPr>
        <dsp:cNvPr id="0" name=""/>
        <dsp:cNvSpPr/>
      </dsp:nvSpPr>
      <dsp:spPr>
        <a:xfrm>
          <a:off x="5891361" y="1540416"/>
          <a:ext cx="2198935" cy="1319361"/>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Clr>
              <a:srgbClr val="C00000"/>
            </a:buClr>
            <a:buFont typeface="Wingdings" panose="05000000000000000000" pitchFamily="2" charset="2"/>
            <a:buNone/>
          </a:pPr>
          <a:r>
            <a:rPr lang="fr-CH" sz="1100" b="0" i="0" kern="1200" dirty="0">
              <a:solidFill>
                <a:schemeClr val="tx1"/>
              </a:solidFill>
            </a:rPr>
            <a:t>Adopte les règlements de portée générale </a:t>
          </a:r>
          <a:r>
            <a:rPr lang="fr-CH" sz="1100" kern="1200" dirty="0">
              <a:solidFill>
                <a:schemeClr val="tx1"/>
              </a:solidFill>
            </a:rPr>
            <a:t>(y compris les modifications et les abrogations)</a:t>
          </a:r>
        </a:p>
      </dsp:txBody>
      <dsp:txXfrm>
        <a:off x="5891361" y="1540416"/>
        <a:ext cx="2198935" cy="1319361"/>
      </dsp:txXfrm>
    </dsp:sp>
    <dsp:sp modelId="{574328BF-95B3-4C88-8546-5DDD376EE546}">
      <dsp:nvSpPr>
        <dsp:cNvPr id="0" name=""/>
        <dsp:cNvSpPr/>
      </dsp:nvSpPr>
      <dsp:spPr>
        <a:xfrm>
          <a:off x="2336166" y="3048284"/>
          <a:ext cx="2198935" cy="1319361"/>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Clr>
              <a:srgbClr val="C00000"/>
            </a:buClr>
            <a:buFont typeface="Wingdings" panose="05000000000000000000" pitchFamily="2" charset="2"/>
            <a:buNone/>
          </a:pPr>
          <a:r>
            <a:rPr lang="fr-CH" sz="1100" b="0" i="0" kern="1200" dirty="0">
              <a:solidFill>
                <a:schemeClr val="tx1"/>
              </a:solidFill>
            </a:rPr>
            <a:t>Décide du changement du nombre de conseillers communaux</a:t>
          </a:r>
          <a:endParaRPr lang="fr-CH" sz="1100" kern="1200" dirty="0">
            <a:solidFill>
              <a:schemeClr val="tx1"/>
            </a:solidFill>
          </a:endParaRPr>
        </a:p>
      </dsp:txBody>
      <dsp:txXfrm>
        <a:off x="2336166" y="3048284"/>
        <a:ext cx="2198935" cy="1319361"/>
      </dsp:txXfrm>
    </dsp:sp>
    <dsp:sp modelId="{2C47C21F-95A7-42CE-B5E8-A79A8CE236A6}">
      <dsp:nvSpPr>
        <dsp:cNvPr id="0" name=""/>
        <dsp:cNvSpPr/>
      </dsp:nvSpPr>
      <dsp:spPr>
        <a:xfrm>
          <a:off x="4681946" y="3079671"/>
          <a:ext cx="2198935" cy="1319361"/>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Clr>
              <a:srgbClr val="C00000"/>
            </a:buClr>
            <a:buFont typeface="Wingdings" panose="05000000000000000000" pitchFamily="2" charset="2"/>
            <a:buNone/>
          </a:pPr>
          <a:r>
            <a:rPr lang="fr-CH" sz="1100" b="0" i="0" kern="1200" dirty="0">
              <a:solidFill>
                <a:schemeClr val="tx1"/>
              </a:solidFill>
            </a:rPr>
            <a:t>Adopte les statuts d'une association de communes ainsi que les modifications essentielles de ceux-là; elle décide de la sortie de la commune de l'association et de la dissolution de celle-ci</a:t>
          </a:r>
          <a:endParaRPr lang="fr-CH" sz="1100" kern="1200" dirty="0">
            <a:solidFill>
              <a:schemeClr val="tx1"/>
            </a:solidFill>
          </a:endParaRPr>
        </a:p>
      </dsp:txBody>
      <dsp:txXfrm>
        <a:off x="4681946" y="3079671"/>
        <a:ext cx="2198935" cy="13193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A3E63-F9A9-4432-814D-2BAABBD660CF}">
      <dsp:nvSpPr>
        <dsp:cNvPr id="0" name=""/>
        <dsp:cNvSpPr/>
      </dsp:nvSpPr>
      <dsp:spPr>
        <a:xfrm>
          <a:off x="625073" y="0"/>
          <a:ext cx="1874702" cy="490331"/>
        </a:xfrm>
        <a:prstGeom prst="roundRect">
          <a:avLst>
            <a:gd name="adj" fmla="val 10000"/>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6200000" scaled="1"/>
          <a:tileRect/>
        </a:gradFill>
        <a:ln w="9525">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CH" sz="1800" kern="1200" dirty="0">
              <a:solidFill>
                <a:sysClr val="windowText" lastClr="000000"/>
              </a:solidFill>
            </a:rPr>
            <a:t>Existe (not.)</a:t>
          </a:r>
        </a:p>
      </dsp:txBody>
      <dsp:txXfrm>
        <a:off x="639434" y="14361"/>
        <a:ext cx="1845980" cy="461609"/>
      </dsp:txXfrm>
    </dsp:sp>
    <dsp:sp modelId="{193AD2C0-1A3F-49D7-838A-292AB0BA7E79}">
      <dsp:nvSpPr>
        <dsp:cNvPr id="0" name=""/>
        <dsp:cNvSpPr/>
      </dsp:nvSpPr>
      <dsp:spPr>
        <a:xfrm>
          <a:off x="812543" y="490331"/>
          <a:ext cx="164540" cy="357002"/>
        </a:xfrm>
        <a:custGeom>
          <a:avLst/>
          <a:gdLst/>
          <a:ahLst/>
          <a:cxnLst/>
          <a:rect l="0" t="0" r="0" b="0"/>
          <a:pathLst>
            <a:path>
              <a:moveTo>
                <a:pt x="0" y="0"/>
              </a:moveTo>
              <a:lnTo>
                <a:pt x="0" y="357002"/>
              </a:lnTo>
              <a:lnTo>
                <a:pt x="164540" y="357002"/>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507C668-0825-44B7-8557-0E86317E0E19}">
      <dsp:nvSpPr>
        <dsp:cNvPr id="0" name=""/>
        <dsp:cNvSpPr/>
      </dsp:nvSpPr>
      <dsp:spPr>
        <a:xfrm>
          <a:off x="977084" y="652993"/>
          <a:ext cx="2354703" cy="38868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CH" sz="1400" kern="1200" dirty="0" err="1"/>
            <a:t>Status</a:t>
          </a:r>
          <a:r>
            <a:rPr lang="fr-CH" sz="1400" kern="1200" dirty="0"/>
            <a:t> des </a:t>
          </a:r>
          <a:br>
            <a:rPr lang="fr-CH" sz="1400" kern="1200" dirty="0"/>
          </a:br>
          <a:r>
            <a:rPr lang="fr-CH" sz="1400" kern="1200" dirty="0"/>
            <a:t>associations de commune</a:t>
          </a:r>
        </a:p>
      </dsp:txBody>
      <dsp:txXfrm>
        <a:off x="988468" y="664377"/>
        <a:ext cx="2331935" cy="365912"/>
      </dsp:txXfrm>
    </dsp:sp>
    <dsp:sp modelId="{1C40F5E1-7537-4228-8CE0-9C77F723C057}">
      <dsp:nvSpPr>
        <dsp:cNvPr id="0" name=""/>
        <dsp:cNvSpPr/>
      </dsp:nvSpPr>
      <dsp:spPr>
        <a:xfrm>
          <a:off x="812543" y="490331"/>
          <a:ext cx="170910" cy="807229"/>
        </a:xfrm>
        <a:custGeom>
          <a:avLst/>
          <a:gdLst/>
          <a:ahLst/>
          <a:cxnLst/>
          <a:rect l="0" t="0" r="0" b="0"/>
          <a:pathLst>
            <a:path>
              <a:moveTo>
                <a:pt x="0" y="0"/>
              </a:moveTo>
              <a:lnTo>
                <a:pt x="0" y="807229"/>
              </a:lnTo>
              <a:lnTo>
                <a:pt x="170910" y="807229"/>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8847757-6323-48EA-A68B-2EDDF5E99B9A}">
      <dsp:nvSpPr>
        <dsp:cNvPr id="0" name=""/>
        <dsp:cNvSpPr/>
      </dsp:nvSpPr>
      <dsp:spPr>
        <a:xfrm>
          <a:off x="983454" y="1102367"/>
          <a:ext cx="2355174" cy="39038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CH" sz="1400" kern="1200" dirty="0"/>
            <a:t>Règlement des finances et</a:t>
          </a:r>
          <a:br>
            <a:rPr lang="fr-CH" sz="1400" kern="1200" dirty="0"/>
          </a:br>
          <a:r>
            <a:rPr lang="fr-CH" sz="1400" kern="1200" dirty="0"/>
            <a:t>son règlement d’exécution</a:t>
          </a:r>
        </a:p>
      </dsp:txBody>
      <dsp:txXfrm>
        <a:off x="994888" y="1113801"/>
        <a:ext cx="2332306" cy="367519"/>
      </dsp:txXfrm>
    </dsp:sp>
    <dsp:sp modelId="{B851D295-E9F9-4E5B-A9F4-12BF874FB953}">
      <dsp:nvSpPr>
        <dsp:cNvPr id="0" name=""/>
        <dsp:cNvSpPr/>
      </dsp:nvSpPr>
      <dsp:spPr>
        <a:xfrm>
          <a:off x="812543" y="490331"/>
          <a:ext cx="164540" cy="1290493"/>
        </a:xfrm>
        <a:custGeom>
          <a:avLst/>
          <a:gdLst/>
          <a:ahLst/>
          <a:cxnLst/>
          <a:rect l="0" t="0" r="0" b="0"/>
          <a:pathLst>
            <a:path>
              <a:moveTo>
                <a:pt x="0" y="0"/>
              </a:moveTo>
              <a:lnTo>
                <a:pt x="0" y="1290493"/>
              </a:lnTo>
              <a:lnTo>
                <a:pt x="164540" y="1290493"/>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5141FB7-BFE5-4D41-BE76-CA4CA8AD2F2F}">
      <dsp:nvSpPr>
        <dsp:cNvPr id="0" name=""/>
        <dsp:cNvSpPr/>
      </dsp:nvSpPr>
      <dsp:spPr>
        <a:xfrm>
          <a:off x="977084" y="1586167"/>
          <a:ext cx="2355409" cy="38931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CH" sz="1400" kern="1200" dirty="0"/>
            <a:t>Règlement du</a:t>
          </a:r>
          <a:br>
            <a:rPr lang="fr-CH" sz="1400" kern="1200" dirty="0"/>
          </a:br>
          <a:r>
            <a:rPr lang="fr-CH" sz="1400" kern="1200" dirty="0"/>
            <a:t>personnel communal</a:t>
          </a:r>
        </a:p>
      </dsp:txBody>
      <dsp:txXfrm>
        <a:off x="988487" y="1597570"/>
        <a:ext cx="2332603" cy="366507"/>
      </dsp:txXfrm>
    </dsp:sp>
    <dsp:sp modelId="{2FC73353-A3CA-41BA-9AE4-702B50A1D654}">
      <dsp:nvSpPr>
        <dsp:cNvPr id="0" name=""/>
        <dsp:cNvSpPr/>
      </dsp:nvSpPr>
      <dsp:spPr>
        <a:xfrm>
          <a:off x="4801477" y="627"/>
          <a:ext cx="1829778" cy="490331"/>
        </a:xfrm>
        <a:prstGeom prst="roundRect">
          <a:avLst>
            <a:gd name="adj" fmla="val 10000"/>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6200000" scaled="1"/>
          <a:tileRect/>
        </a:gradFill>
        <a:ln w="3175">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CH" sz="1800" kern="1200" dirty="0">
              <a:solidFill>
                <a:sysClr val="windowText" lastClr="000000"/>
              </a:solidFill>
            </a:rPr>
            <a:t>N’existe pas</a:t>
          </a:r>
        </a:p>
      </dsp:txBody>
      <dsp:txXfrm>
        <a:off x="4815838" y="14988"/>
        <a:ext cx="1801056" cy="461609"/>
      </dsp:txXfrm>
    </dsp:sp>
    <dsp:sp modelId="{F68C4987-774E-4B7D-A72E-7991A779D013}">
      <dsp:nvSpPr>
        <dsp:cNvPr id="0" name=""/>
        <dsp:cNvSpPr/>
      </dsp:nvSpPr>
      <dsp:spPr>
        <a:xfrm>
          <a:off x="4984455" y="490958"/>
          <a:ext cx="316432" cy="453247"/>
        </a:xfrm>
        <a:custGeom>
          <a:avLst/>
          <a:gdLst/>
          <a:ahLst/>
          <a:cxnLst/>
          <a:rect l="0" t="0" r="0" b="0"/>
          <a:pathLst>
            <a:path>
              <a:moveTo>
                <a:pt x="0" y="0"/>
              </a:moveTo>
              <a:lnTo>
                <a:pt x="0" y="453247"/>
              </a:lnTo>
              <a:lnTo>
                <a:pt x="316432" y="453247"/>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BC13956-9180-4CEC-B735-8E953CD1FF0D}">
      <dsp:nvSpPr>
        <dsp:cNvPr id="0" name=""/>
        <dsp:cNvSpPr/>
      </dsp:nvSpPr>
      <dsp:spPr>
        <a:xfrm>
          <a:off x="5300887" y="699040"/>
          <a:ext cx="1719917" cy="49033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CH" sz="1400" kern="1200" dirty="0"/>
            <a:t>Règlement du</a:t>
          </a:r>
          <a:br>
            <a:rPr lang="fr-CH" sz="1400" kern="1200" dirty="0"/>
          </a:br>
          <a:r>
            <a:rPr lang="fr-CH" sz="1400" kern="1200" dirty="0"/>
            <a:t>Conseil général</a:t>
          </a:r>
        </a:p>
      </dsp:txBody>
      <dsp:txXfrm>
        <a:off x="5315248" y="713401"/>
        <a:ext cx="1691195" cy="4616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11AE4-09AF-42C6-9F68-76780162F822}">
      <dsp:nvSpPr>
        <dsp:cNvPr id="0" name=""/>
        <dsp:cNvSpPr/>
      </dsp:nvSpPr>
      <dsp:spPr>
        <a:xfrm>
          <a:off x="2560" y="104401"/>
          <a:ext cx="2031699" cy="1219019"/>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H" sz="1400" b="0" i="0" kern="1200" noProof="0" dirty="0">
              <a:solidFill>
                <a:schemeClr val="tx1"/>
              </a:solidFill>
            </a:rPr>
            <a:t>Adopte le règlement des finances</a:t>
          </a:r>
          <a:endParaRPr lang="fr-CH" sz="1400" kern="1200" noProof="0" dirty="0">
            <a:solidFill>
              <a:schemeClr val="tx1"/>
            </a:solidFill>
          </a:endParaRPr>
        </a:p>
      </dsp:txBody>
      <dsp:txXfrm>
        <a:off x="2560" y="104401"/>
        <a:ext cx="2031699" cy="1219019"/>
      </dsp:txXfrm>
    </dsp:sp>
    <dsp:sp modelId="{4B4F2A01-6B26-4BD1-89DC-8D9159E902DC}">
      <dsp:nvSpPr>
        <dsp:cNvPr id="0" name=""/>
        <dsp:cNvSpPr/>
      </dsp:nvSpPr>
      <dsp:spPr>
        <a:xfrm>
          <a:off x="2237430" y="104401"/>
          <a:ext cx="2031699" cy="1219019"/>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H" sz="1400" b="0" i="0" kern="1200" noProof="0" dirty="0">
              <a:solidFill>
                <a:schemeClr val="tx1"/>
              </a:solidFill>
            </a:rPr>
            <a:t>Prend acte du plan financier et de ses mises à jour</a:t>
          </a:r>
          <a:endParaRPr lang="fr-CH" sz="1400" kern="1200" noProof="0" dirty="0">
            <a:solidFill>
              <a:schemeClr val="tx1"/>
            </a:solidFill>
          </a:endParaRPr>
        </a:p>
      </dsp:txBody>
      <dsp:txXfrm>
        <a:off x="2237430" y="104401"/>
        <a:ext cx="2031699" cy="1219019"/>
      </dsp:txXfrm>
    </dsp:sp>
    <dsp:sp modelId="{42BF9B74-2D11-4930-896C-F15B5DFF8F6D}">
      <dsp:nvSpPr>
        <dsp:cNvPr id="0" name=""/>
        <dsp:cNvSpPr/>
      </dsp:nvSpPr>
      <dsp:spPr>
        <a:xfrm>
          <a:off x="4472299" y="104401"/>
          <a:ext cx="2031699" cy="1219019"/>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H" sz="1400" b="0" i="0" kern="1200" noProof="0" dirty="0">
              <a:solidFill>
                <a:schemeClr val="tx1"/>
              </a:solidFill>
            </a:rPr>
            <a:t>Décide du budget</a:t>
          </a:r>
          <a:endParaRPr lang="fr-CH" sz="1400" kern="1200" noProof="0" dirty="0">
            <a:solidFill>
              <a:schemeClr val="tx1"/>
            </a:solidFill>
          </a:endParaRPr>
        </a:p>
      </dsp:txBody>
      <dsp:txXfrm>
        <a:off x="4472299" y="104401"/>
        <a:ext cx="2031699" cy="1219019"/>
      </dsp:txXfrm>
    </dsp:sp>
    <dsp:sp modelId="{B617547D-7EC0-4DD1-94EB-FA93BF80C4D1}">
      <dsp:nvSpPr>
        <dsp:cNvPr id="0" name=""/>
        <dsp:cNvSpPr/>
      </dsp:nvSpPr>
      <dsp:spPr>
        <a:xfrm>
          <a:off x="6707169" y="104401"/>
          <a:ext cx="2031699" cy="1219019"/>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H" sz="1400" b="0" i="0" kern="1200" noProof="0" dirty="0">
              <a:solidFill>
                <a:schemeClr val="tx1"/>
              </a:solidFill>
            </a:rPr>
            <a:t>Prend acte du rapport de gestion</a:t>
          </a:r>
          <a:endParaRPr lang="fr-CH" sz="1400" kern="1200" noProof="0" dirty="0">
            <a:solidFill>
              <a:schemeClr val="tx1"/>
            </a:solidFill>
          </a:endParaRPr>
        </a:p>
      </dsp:txBody>
      <dsp:txXfrm>
        <a:off x="6707169" y="104401"/>
        <a:ext cx="2031699" cy="1219019"/>
      </dsp:txXfrm>
    </dsp:sp>
    <dsp:sp modelId="{BA3F0AB5-22ED-478D-A983-F1C6340CE127}">
      <dsp:nvSpPr>
        <dsp:cNvPr id="0" name=""/>
        <dsp:cNvSpPr/>
      </dsp:nvSpPr>
      <dsp:spPr>
        <a:xfrm>
          <a:off x="2560" y="1526591"/>
          <a:ext cx="2031699" cy="1219019"/>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H" sz="1400" b="0" i="0" kern="1200" noProof="0" dirty="0">
              <a:solidFill>
                <a:schemeClr val="tx1"/>
              </a:solidFill>
            </a:rPr>
            <a:t>Approuve les comptes</a:t>
          </a:r>
          <a:endParaRPr lang="fr-CH" sz="1400" kern="1200" noProof="0" dirty="0">
            <a:solidFill>
              <a:schemeClr val="tx1"/>
            </a:solidFill>
          </a:endParaRPr>
        </a:p>
      </dsp:txBody>
      <dsp:txXfrm>
        <a:off x="2560" y="1526591"/>
        <a:ext cx="2031699" cy="1219019"/>
      </dsp:txXfrm>
    </dsp:sp>
    <dsp:sp modelId="{2C0EF15C-E5C9-4677-ADFB-7CDC9687C9C4}">
      <dsp:nvSpPr>
        <dsp:cNvPr id="0" name=""/>
        <dsp:cNvSpPr/>
      </dsp:nvSpPr>
      <dsp:spPr>
        <a:xfrm>
          <a:off x="2237430" y="1526591"/>
          <a:ext cx="2031699" cy="1219019"/>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H" sz="1400" b="0" i="0" kern="1200" noProof="0" dirty="0">
              <a:solidFill>
                <a:schemeClr val="tx1"/>
              </a:solidFill>
            </a:rPr>
            <a:t>Vote les crédits d'engagement et les crédits additionnels</a:t>
          </a:r>
          <a:endParaRPr lang="fr-CH" sz="1400" kern="1200" noProof="0" dirty="0">
            <a:solidFill>
              <a:schemeClr val="tx1"/>
            </a:solidFill>
          </a:endParaRPr>
        </a:p>
      </dsp:txBody>
      <dsp:txXfrm>
        <a:off x="2237430" y="1526591"/>
        <a:ext cx="2031699" cy="1219019"/>
      </dsp:txXfrm>
    </dsp:sp>
    <dsp:sp modelId="{574328BF-95B3-4C88-8546-5DDD376EE546}">
      <dsp:nvSpPr>
        <dsp:cNvPr id="0" name=""/>
        <dsp:cNvSpPr/>
      </dsp:nvSpPr>
      <dsp:spPr>
        <a:xfrm>
          <a:off x="4539793" y="1497591"/>
          <a:ext cx="2031699" cy="1219019"/>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H" sz="1400" b="0" i="0" kern="1200" noProof="0" dirty="0">
              <a:solidFill>
                <a:schemeClr val="tx1"/>
              </a:solidFill>
            </a:rPr>
            <a:t>Vote les crédits supplémentaires qui ne relèvent pas du conseil communal</a:t>
          </a:r>
          <a:endParaRPr lang="fr-CH" sz="1400" kern="1200" noProof="0" dirty="0">
            <a:solidFill>
              <a:schemeClr val="tx1"/>
            </a:solidFill>
          </a:endParaRPr>
        </a:p>
      </dsp:txBody>
      <dsp:txXfrm>
        <a:off x="4539793" y="1497591"/>
        <a:ext cx="2031699" cy="1219019"/>
      </dsp:txXfrm>
    </dsp:sp>
    <dsp:sp modelId="{2C47C21F-95A7-42CE-B5E8-A79A8CE236A6}">
      <dsp:nvSpPr>
        <dsp:cNvPr id="0" name=""/>
        <dsp:cNvSpPr/>
      </dsp:nvSpPr>
      <dsp:spPr>
        <a:xfrm>
          <a:off x="6707169" y="1526591"/>
          <a:ext cx="2031699" cy="1219019"/>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H" sz="1400" b="0" i="0" kern="1200" noProof="0" dirty="0">
              <a:solidFill>
                <a:schemeClr val="tx1"/>
              </a:solidFill>
            </a:rPr>
            <a:t>Approuve les dépassements de crédits dans les cas prévus par la loi</a:t>
          </a:r>
          <a:endParaRPr lang="fr-CH" sz="1400" kern="1200" noProof="0" dirty="0">
            <a:solidFill>
              <a:schemeClr val="tx1"/>
            </a:solidFill>
          </a:endParaRPr>
        </a:p>
      </dsp:txBody>
      <dsp:txXfrm>
        <a:off x="6707169" y="1526591"/>
        <a:ext cx="2031699" cy="1219019"/>
      </dsp:txXfrm>
    </dsp:sp>
    <dsp:sp modelId="{7C16015B-797D-42F2-9EEA-76DAD7A07C9A}">
      <dsp:nvSpPr>
        <dsp:cNvPr id="0" name=""/>
        <dsp:cNvSpPr/>
      </dsp:nvSpPr>
      <dsp:spPr>
        <a:xfrm>
          <a:off x="2237430" y="2948781"/>
          <a:ext cx="2031699" cy="1219019"/>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H" sz="1400" b="0" i="0" kern="1200" noProof="0" dirty="0">
              <a:solidFill>
                <a:schemeClr val="tx1"/>
              </a:solidFill>
            </a:rPr>
            <a:t>Vote les dépenses non prévues au budget</a:t>
          </a:r>
          <a:endParaRPr lang="fr-CH" sz="1400" kern="1200" noProof="0" dirty="0">
            <a:solidFill>
              <a:schemeClr val="tx1"/>
            </a:solidFill>
          </a:endParaRPr>
        </a:p>
      </dsp:txBody>
      <dsp:txXfrm>
        <a:off x="2237430" y="2948781"/>
        <a:ext cx="2031699" cy="1219019"/>
      </dsp:txXfrm>
    </dsp:sp>
    <dsp:sp modelId="{D5B9E07E-FB87-42AC-8479-46C16AB52235}">
      <dsp:nvSpPr>
        <dsp:cNvPr id="0" name=""/>
        <dsp:cNvSpPr/>
      </dsp:nvSpPr>
      <dsp:spPr>
        <a:xfrm>
          <a:off x="4472299" y="2948781"/>
          <a:ext cx="2031699" cy="1219019"/>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H" sz="1400" b="0" i="0" kern="1200" noProof="0" dirty="0">
              <a:solidFill>
                <a:schemeClr val="tx1"/>
              </a:solidFill>
            </a:rPr>
            <a:t>Décide des impôts et des autres contributions publiques (exception: émoluments de chancellerie)</a:t>
          </a:r>
          <a:endParaRPr lang="fr-CH" sz="1400" kern="1200" noProof="0" dirty="0">
            <a:solidFill>
              <a:schemeClr val="tx1"/>
            </a:solidFill>
          </a:endParaRPr>
        </a:p>
      </dsp:txBody>
      <dsp:txXfrm>
        <a:off x="4472299" y="2948781"/>
        <a:ext cx="2031699" cy="12190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C6F2B-A776-4D55-A8F3-B0B0F399FDE8}">
      <dsp:nvSpPr>
        <dsp:cNvPr id="0" name=""/>
        <dsp:cNvSpPr/>
      </dsp:nvSpPr>
      <dsp:spPr>
        <a:xfrm>
          <a:off x="956093" y="1963"/>
          <a:ext cx="2134138" cy="1280482"/>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H" sz="1400" b="0" i="0" kern="1200" dirty="0">
              <a:solidFill>
                <a:schemeClr val="tx1"/>
              </a:solidFill>
            </a:rPr>
            <a:t>Décide de l'achat, de la vente, de l'échange, de la donation ou du partage d'immeubles, de la constitution de droits réels limités e.a.</a:t>
          </a:r>
          <a:endParaRPr lang="fr-CH" sz="1400" kern="1200" dirty="0">
            <a:solidFill>
              <a:schemeClr val="tx1"/>
            </a:solidFill>
          </a:endParaRPr>
        </a:p>
      </dsp:txBody>
      <dsp:txXfrm>
        <a:off x="956093" y="1963"/>
        <a:ext cx="2134138" cy="1280482"/>
      </dsp:txXfrm>
    </dsp:sp>
    <dsp:sp modelId="{88EC4AD0-EC07-42DF-82F3-716AD2A8E168}">
      <dsp:nvSpPr>
        <dsp:cNvPr id="0" name=""/>
        <dsp:cNvSpPr/>
      </dsp:nvSpPr>
      <dsp:spPr>
        <a:xfrm>
          <a:off x="3303645" y="1963"/>
          <a:ext cx="2134138" cy="1280482"/>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H" sz="1400" b="0" i="0" kern="1200" dirty="0">
              <a:solidFill>
                <a:schemeClr val="tx1"/>
              </a:solidFill>
            </a:rPr>
            <a:t>Décide de la délégation de tâches à un tiers entraînant des dépenses nouvelles</a:t>
          </a:r>
          <a:endParaRPr lang="fr-CH" sz="1400" kern="1200" dirty="0">
            <a:solidFill>
              <a:schemeClr val="tx1"/>
            </a:solidFill>
          </a:endParaRPr>
        </a:p>
      </dsp:txBody>
      <dsp:txXfrm>
        <a:off x="3303645" y="1963"/>
        <a:ext cx="2134138" cy="1280482"/>
      </dsp:txXfrm>
    </dsp:sp>
    <dsp:sp modelId="{2A211AE4-09AF-42C6-9F68-76780162F822}">
      <dsp:nvSpPr>
        <dsp:cNvPr id="0" name=""/>
        <dsp:cNvSpPr/>
      </dsp:nvSpPr>
      <dsp:spPr>
        <a:xfrm>
          <a:off x="5651197" y="1963"/>
          <a:ext cx="2134138" cy="1280482"/>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H" sz="1400" b="0" i="0" kern="1200" dirty="0">
              <a:solidFill>
                <a:schemeClr val="tx1"/>
              </a:solidFill>
            </a:rPr>
            <a:t>Décide des conventions liant la commune à un tiers et entraînant des dépenses nouvelles</a:t>
          </a:r>
          <a:endParaRPr lang="fr-CH" sz="1400" kern="1200" dirty="0">
            <a:solidFill>
              <a:schemeClr val="tx1"/>
            </a:solidFill>
          </a:endParaRPr>
        </a:p>
      </dsp:txBody>
      <dsp:txXfrm>
        <a:off x="5651197" y="1963"/>
        <a:ext cx="2134138" cy="1280482"/>
      </dsp:txXfrm>
    </dsp:sp>
    <dsp:sp modelId="{4B4F2A01-6B26-4BD1-89DC-8D9159E902DC}">
      <dsp:nvSpPr>
        <dsp:cNvPr id="0" name=""/>
        <dsp:cNvSpPr/>
      </dsp:nvSpPr>
      <dsp:spPr>
        <a:xfrm>
          <a:off x="956093" y="1495860"/>
          <a:ext cx="2134138" cy="1280482"/>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H" sz="1400" b="0" i="0" kern="1200" dirty="0">
              <a:solidFill>
                <a:schemeClr val="tx1"/>
              </a:solidFill>
            </a:rPr>
            <a:t>Décide des cautionnements et autres garanties</a:t>
          </a:r>
          <a:endParaRPr lang="de-DE" sz="1400" kern="1200" dirty="0">
            <a:solidFill>
              <a:schemeClr val="tx1"/>
            </a:solidFill>
          </a:endParaRPr>
        </a:p>
      </dsp:txBody>
      <dsp:txXfrm>
        <a:off x="956093" y="1495860"/>
        <a:ext cx="2134138" cy="1280482"/>
      </dsp:txXfrm>
    </dsp:sp>
    <dsp:sp modelId="{42BF9B74-2D11-4930-896C-F15B5DFF8F6D}">
      <dsp:nvSpPr>
        <dsp:cNvPr id="0" name=""/>
        <dsp:cNvSpPr/>
      </dsp:nvSpPr>
      <dsp:spPr>
        <a:xfrm>
          <a:off x="3348206" y="1524581"/>
          <a:ext cx="2134138" cy="1280482"/>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H" sz="1400" b="0" i="0" kern="1200" dirty="0">
              <a:solidFill>
                <a:schemeClr val="tx1"/>
              </a:solidFill>
            </a:rPr>
            <a:t>Décide des prêts et des participations qui ne répondent pas aux conditions usuelles de sécurité et de rendement</a:t>
          </a:r>
          <a:endParaRPr lang="fr-CH" sz="1400" kern="1200" dirty="0">
            <a:solidFill>
              <a:schemeClr val="tx1"/>
            </a:solidFill>
          </a:endParaRPr>
        </a:p>
      </dsp:txBody>
      <dsp:txXfrm>
        <a:off x="3348206" y="1524581"/>
        <a:ext cx="2134138" cy="1280482"/>
      </dsp:txXfrm>
    </dsp:sp>
    <dsp:sp modelId="{B617547D-7EC0-4DD1-94EB-FA93BF80C4D1}">
      <dsp:nvSpPr>
        <dsp:cNvPr id="0" name=""/>
        <dsp:cNvSpPr/>
      </dsp:nvSpPr>
      <dsp:spPr>
        <a:xfrm>
          <a:off x="5651197" y="1495860"/>
          <a:ext cx="2134138" cy="1280482"/>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H" sz="1400" b="0" i="0" kern="1200" dirty="0">
              <a:solidFill>
                <a:schemeClr val="tx1"/>
              </a:solidFill>
            </a:rPr>
            <a:t>Décide de l'acceptation d'une donation avec charge ou d'un legs avec charge</a:t>
          </a:r>
          <a:endParaRPr lang="de-DE" sz="1400" kern="1200" dirty="0">
            <a:solidFill>
              <a:schemeClr val="tx1"/>
            </a:solidFill>
          </a:endParaRPr>
        </a:p>
      </dsp:txBody>
      <dsp:txXfrm>
        <a:off x="5651197" y="1495860"/>
        <a:ext cx="2134138" cy="1280482"/>
      </dsp:txXfrm>
    </dsp:sp>
    <dsp:sp modelId="{BA3F0AB5-22ED-478D-A983-F1C6340CE127}">
      <dsp:nvSpPr>
        <dsp:cNvPr id="0" name=""/>
        <dsp:cNvSpPr/>
      </dsp:nvSpPr>
      <dsp:spPr>
        <a:xfrm>
          <a:off x="956093" y="2989756"/>
          <a:ext cx="2134138" cy="1280482"/>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
              <a:srgbClr val="C00000"/>
            </a:buClr>
            <a:buFont typeface="Wingdings" panose="05000000000000000000" pitchFamily="2" charset="2"/>
            <a:buNone/>
          </a:pPr>
          <a:r>
            <a:rPr lang="fr-CH" sz="1400" kern="1200" dirty="0">
              <a:solidFill>
                <a:schemeClr val="tx1"/>
              </a:solidFill>
            </a:rPr>
            <a:t>Sous réserve de prescriptions réglementaires, fixe le nombre des membres de la </a:t>
          </a:r>
          <a:r>
            <a:rPr lang="fr-CH" sz="1400" kern="1200" dirty="0" err="1">
              <a:solidFill>
                <a:schemeClr val="tx1"/>
              </a:solidFill>
            </a:rPr>
            <a:t>CFin</a:t>
          </a:r>
          <a:r>
            <a:rPr lang="fr-CH" sz="1400" kern="1200" dirty="0">
              <a:solidFill>
                <a:schemeClr val="tx1"/>
              </a:solidFill>
            </a:rPr>
            <a:t> et procède à leur élection</a:t>
          </a:r>
        </a:p>
      </dsp:txBody>
      <dsp:txXfrm>
        <a:off x="956093" y="2989756"/>
        <a:ext cx="2134138" cy="1280482"/>
      </dsp:txXfrm>
    </dsp:sp>
    <dsp:sp modelId="{2C0EF15C-E5C9-4677-ADFB-7CDC9687C9C4}">
      <dsp:nvSpPr>
        <dsp:cNvPr id="0" name=""/>
        <dsp:cNvSpPr/>
      </dsp:nvSpPr>
      <dsp:spPr>
        <a:xfrm>
          <a:off x="3303645" y="2989756"/>
          <a:ext cx="2134138" cy="1280482"/>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
              <a:srgbClr val="C00000"/>
            </a:buClr>
            <a:buFont typeface="Wingdings" panose="05000000000000000000" pitchFamily="2" charset="2"/>
            <a:buNone/>
          </a:pPr>
          <a:r>
            <a:rPr lang="fr-CH" sz="1400" b="0" i="0" kern="1200" dirty="0">
              <a:solidFill>
                <a:schemeClr val="tx1"/>
              </a:solidFill>
            </a:rPr>
            <a:t>Désigne l'organe de révision</a:t>
          </a:r>
          <a:endParaRPr lang="fr-CH" sz="1400" kern="1200" dirty="0">
            <a:solidFill>
              <a:schemeClr val="tx1"/>
            </a:solidFill>
          </a:endParaRPr>
        </a:p>
      </dsp:txBody>
      <dsp:txXfrm>
        <a:off x="3303645" y="2989756"/>
        <a:ext cx="2134138" cy="1280482"/>
      </dsp:txXfrm>
    </dsp:sp>
    <dsp:sp modelId="{574328BF-95B3-4C88-8546-5DDD376EE546}">
      <dsp:nvSpPr>
        <dsp:cNvPr id="0" name=""/>
        <dsp:cNvSpPr/>
      </dsp:nvSpPr>
      <dsp:spPr>
        <a:xfrm>
          <a:off x="5695758" y="2991720"/>
          <a:ext cx="2134138" cy="1280482"/>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
              <a:srgbClr val="C00000"/>
            </a:buClr>
            <a:buFont typeface="Wingdings" panose="05000000000000000000" pitchFamily="2" charset="2"/>
            <a:buNone/>
          </a:pPr>
          <a:r>
            <a:rPr lang="fr-CH" sz="1400" kern="1200" dirty="0">
              <a:solidFill>
                <a:schemeClr val="tx1"/>
              </a:solidFill>
            </a:rPr>
            <a:t>Peut charger la </a:t>
          </a:r>
          <a:r>
            <a:rPr lang="fr-CH" sz="1400" kern="1200" dirty="0" err="1">
              <a:solidFill>
                <a:schemeClr val="tx1"/>
              </a:solidFill>
            </a:rPr>
            <a:t>CFin</a:t>
          </a:r>
          <a:r>
            <a:rPr lang="fr-CH" sz="1400" kern="1200" dirty="0">
              <a:solidFill>
                <a:schemeClr val="tx1"/>
              </a:solidFill>
            </a:rPr>
            <a:t> de faire valoir des prétentions en responsabilité civile contre les membres du Conseil communal</a:t>
          </a:r>
        </a:p>
      </dsp:txBody>
      <dsp:txXfrm>
        <a:off x="5695758" y="2991720"/>
        <a:ext cx="2134138" cy="1280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0608F-481A-4186-AC4F-F5DA91989C56}">
      <dsp:nvSpPr>
        <dsp:cNvPr id="0" name=""/>
        <dsp:cNvSpPr/>
      </dsp:nvSpPr>
      <dsp:spPr>
        <a:xfrm rot="5400000">
          <a:off x="-198952" y="210056"/>
          <a:ext cx="1326350" cy="928445"/>
        </a:xfrm>
        <a:prstGeom prst="chevron">
          <a:avLst/>
        </a:prstGeom>
        <a:gradFill rotWithShape="0">
          <a:gsLst>
            <a:gs pos="0">
              <a:schemeClr val="accent3">
                <a:shade val="80000"/>
                <a:hueOff val="0"/>
                <a:satOff val="0"/>
                <a:lumOff val="0"/>
                <a:alphaOff val="0"/>
                <a:tint val="100000"/>
                <a:shade val="100000"/>
                <a:satMod val="130000"/>
              </a:schemeClr>
            </a:gs>
            <a:gs pos="100000">
              <a:schemeClr val="accent3">
                <a:shade val="80000"/>
                <a:hueOff val="0"/>
                <a:satOff val="0"/>
                <a:lumOff val="0"/>
                <a:alphaOff val="0"/>
                <a:tint val="50000"/>
                <a:shade val="100000"/>
                <a:satMod val="350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CH" sz="1200" b="1" kern="1200" dirty="0"/>
            <a:t>Contrôle</a:t>
          </a:r>
        </a:p>
        <a:p>
          <a:pPr marL="0" lvl="0" indent="0" algn="ctr" defTabSz="533400">
            <a:lnSpc>
              <a:spcPct val="90000"/>
            </a:lnSpc>
            <a:spcBef>
              <a:spcPct val="0"/>
            </a:spcBef>
            <a:spcAft>
              <a:spcPct val="35000"/>
            </a:spcAft>
            <a:buNone/>
          </a:pPr>
          <a:r>
            <a:rPr lang="fr-CH" sz="1200" b="1" kern="1200" dirty="0"/>
            <a:t>interne</a:t>
          </a:r>
        </a:p>
      </dsp:txBody>
      <dsp:txXfrm rot="-5400000">
        <a:off x="1" y="475327"/>
        <a:ext cx="928445" cy="397905"/>
      </dsp:txXfrm>
    </dsp:sp>
    <dsp:sp modelId="{ECA190E6-285B-4C95-808B-496C68601315}">
      <dsp:nvSpPr>
        <dsp:cNvPr id="0" name=""/>
        <dsp:cNvSpPr/>
      </dsp:nvSpPr>
      <dsp:spPr>
        <a:xfrm rot="5400000">
          <a:off x="3355552" y="-2407055"/>
          <a:ext cx="862128" cy="5676239"/>
        </a:xfrm>
        <a:prstGeom prst="round2SameRect">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de-CH" sz="1600" kern="1200" dirty="0"/>
            <a:t>art. 55 s. </a:t>
          </a:r>
          <a:r>
            <a:rPr lang="de-CH" sz="1600" kern="1200" dirty="0" err="1"/>
            <a:t>LFCo</a:t>
          </a:r>
          <a:endParaRPr lang="fr-CH" sz="1600" kern="1200" dirty="0"/>
        </a:p>
        <a:p>
          <a:pPr marL="171450" lvl="1" indent="-171450" algn="l" defTabSz="711200">
            <a:lnSpc>
              <a:spcPct val="90000"/>
            </a:lnSpc>
            <a:spcBef>
              <a:spcPct val="0"/>
            </a:spcBef>
            <a:spcAft>
              <a:spcPct val="15000"/>
            </a:spcAft>
            <a:buChar char="•"/>
          </a:pPr>
          <a:r>
            <a:rPr lang="de-CH" sz="1600" kern="1200" dirty="0">
              <a:solidFill>
                <a:srgbClr val="002C77"/>
              </a:solidFill>
            </a:rPr>
            <a:t>Conseil </a:t>
          </a:r>
          <a:r>
            <a:rPr lang="de-CH" sz="1600" kern="1200" dirty="0" err="1">
              <a:solidFill>
                <a:srgbClr val="002C77"/>
              </a:solidFill>
            </a:rPr>
            <a:t>communal</a:t>
          </a:r>
          <a:endParaRPr lang="fr-CH" sz="1600" kern="1200" dirty="0">
            <a:solidFill>
              <a:srgbClr val="002C77"/>
            </a:solidFill>
          </a:endParaRPr>
        </a:p>
      </dsp:txBody>
      <dsp:txXfrm rot="-5400000">
        <a:off x="948497" y="42086"/>
        <a:ext cx="5634153" cy="777956"/>
      </dsp:txXfrm>
    </dsp:sp>
    <dsp:sp modelId="{8755B4FA-C8B3-4A32-938D-EDEC07465758}">
      <dsp:nvSpPr>
        <dsp:cNvPr id="0" name=""/>
        <dsp:cNvSpPr/>
      </dsp:nvSpPr>
      <dsp:spPr>
        <a:xfrm rot="5400000">
          <a:off x="-489794" y="1660013"/>
          <a:ext cx="1908035" cy="928445"/>
        </a:xfrm>
        <a:prstGeom prst="chevron">
          <a:avLst/>
        </a:prstGeom>
        <a:gradFill rotWithShape="0">
          <a:gsLst>
            <a:gs pos="0">
              <a:schemeClr val="accent3">
                <a:shade val="80000"/>
                <a:hueOff val="102093"/>
                <a:satOff val="-3310"/>
                <a:lumOff val="12912"/>
                <a:alphaOff val="0"/>
                <a:tint val="100000"/>
                <a:shade val="100000"/>
                <a:satMod val="130000"/>
              </a:schemeClr>
            </a:gs>
            <a:gs pos="100000">
              <a:schemeClr val="accent3">
                <a:shade val="80000"/>
                <a:hueOff val="102093"/>
                <a:satOff val="-3310"/>
                <a:lumOff val="12912"/>
                <a:alphaOff val="0"/>
                <a:tint val="50000"/>
                <a:shade val="100000"/>
                <a:satMod val="350000"/>
              </a:schemeClr>
            </a:gs>
          </a:gsLst>
          <a:lin ang="16200000" scaled="0"/>
        </a:gradFill>
        <a:ln w="9525" cap="flat" cmpd="sng" algn="ctr">
          <a:solidFill>
            <a:schemeClr val="accent3">
              <a:shade val="80000"/>
              <a:hueOff val="102093"/>
              <a:satOff val="-3310"/>
              <a:lumOff val="12912"/>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CH" sz="1200" b="1" kern="1200" dirty="0" err="1"/>
            <a:t>Contrôle</a:t>
          </a:r>
          <a:endParaRPr lang="de-CH" sz="1200" b="1" kern="1200" dirty="0"/>
        </a:p>
        <a:p>
          <a:pPr marL="0" lvl="0" indent="0" algn="ctr" defTabSz="533400">
            <a:lnSpc>
              <a:spcPct val="90000"/>
            </a:lnSpc>
            <a:spcBef>
              <a:spcPct val="0"/>
            </a:spcBef>
            <a:spcAft>
              <a:spcPct val="35000"/>
            </a:spcAft>
            <a:buNone/>
          </a:pPr>
          <a:r>
            <a:rPr lang="fr-CH" sz="1200" b="1" kern="1200" dirty="0"/>
            <a:t>externe</a:t>
          </a:r>
        </a:p>
      </dsp:txBody>
      <dsp:txXfrm rot="-5400000">
        <a:off x="0" y="1634442"/>
        <a:ext cx="928445" cy="979590"/>
      </dsp:txXfrm>
    </dsp:sp>
    <dsp:sp modelId="{6530C802-70A8-4101-8458-F70E933DEE6D}">
      <dsp:nvSpPr>
        <dsp:cNvPr id="0" name=""/>
        <dsp:cNvSpPr/>
      </dsp:nvSpPr>
      <dsp:spPr>
        <a:xfrm rot="5400000">
          <a:off x="3055390" y="-933605"/>
          <a:ext cx="1442400" cy="5651460"/>
        </a:xfrm>
        <a:prstGeom prst="round2SameRect">
          <a:avLst/>
        </a:prstGeom>
        <a:solidFill>
          <a:schemeClr val="lt1">
            <a:alpha val="90000"/>
            <a:hueOff val="0"/>
            <a:satOff val="0"/>
            <a:lumOff val="0"/>
            <a:alphaOff val="0"/>
          </a:schemeClr>
        </a:solidFill>
        <a:ln w="9525" cap="flat" cmpd="sng" algn="ctr">
          <a:solidFill>
            <a:schemeClr val="accent3">
              <a:shade val="80000"/>
              <a:hueOff val="102093"/>
              <a:satOff val="-3310"/>
              <a:lumOff val="12912"/>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CH" sz="1600" kern="1200" noProof="0" dirty="0"/>
            <a:t>art. 57 </a:t>
          </a:r>
          <a:r>
            <a:rPr lang="fr-CH" sz="1600" kern="1200" noProof="0" dirty="0" err="1"/>
            <a:t>LFCo</a:t>
          </a:r>
          <a:endParaRPr lang="fr-CH" sz="1600" kern="1200" noProof="0" dirty="0"/>
        </a:p>
        <a:p>
          <a:pPr marL="171450" lvl="1" indent="-171450" algn="l" defTabSz="711200">
            <a:lnSpc>
              <a:spcPct val="90000"/>
            </a:lnSpc>
            <a:spcBef>
              <a:spcPct val="0"/>
            </a:spcBef>
            <a:spcAft>
              <a:spcPct val="15000"/>
            </a:spcAft>
            <a:buChar char="•"/>
          </a:pPr>
          <a:r>
            <a:rPr lang="fr-CH" sz="1600" kern="1200" noProof="0" dirty="0">
              <a:solidFill>
                <a:srgbClr val="002C77"/>
              </a:solidFill>
            </a:rPr>
            <a:t>Organe de révision</a:t>
          </a:r>
        </a:p>
        <a:p>
          <a:pPr marL="171450" lvl="1" indent="-171450" algn="l" defTabSz="711200">
            <a:lnSpc>
              <a:spcPct val="90000"/>
            </a:lnSpc>
            <a:spcBef>
              <a:spcPct val="0"/>
            </a:spcBef>
            <a:spcAft>
              <a:spcPct val="15000"/>
            </a:spcAft>
            <a:buChar char="•"/>
          </a:pPr>
          <a:r>
            <a:rPr lang="fr-CH" sz="1600" kern="1200" noProof="0" dirty="0"/>
            <a:t>1 à 3 ans; Reconduction(s) possible, max. 6 ans</a:t>
          </a:r>
        </a:p>
        <a:p>
          <a:pPr marL="171450" lvl="1" indent="-171450" algn="l" defTabSz="711200">
            <a:lnSpc>
              <a:spcPct val="90000"/>
            </a:lnSpc>
            <a:spcBef>
              <a:spcPct val="0"/>
            </a:spcBef>
            <a:spcAft>
              <a:spcPct val="15000"/>
            </a:spcAft>
            <a:buChar char="•"/>
          </a:pPr>
          <a:r>
            <a:rPr lang="fr-CH" sz="1600" kern="1200" noProof="0" dirty="0"/>
            <a:t>Qualifications professionnelles particulières, indépendance</a:t>
          </a:r>
        </a:p>
        <a:p>
          <a:pPr marL="171450" lvl="1" indent="-171450" algn="l" defTabSz="711200">
            <a:lnSpc>
              <a:spcPct val="90000"/>
            </a:lnSpc>
            <a:spcBef>
              <a:spcPct val="0"/>
            </a:spcBef>
            <a:spcAft>
              <a:spcPct val="15000"/>
            </a:spcAft>
            <a:buChar char="•"/>
          </a:pPr>
          <a:r>
            <a:rPr lang="fr-CH" sz="1600" kern="1200" noProof="0" dirty="0"/>
            <a:t>Rapport de révision; obligation de signalement</a:t>
          </a:r>
        </a:p>
      </dsp:txBody>
      <dsp:txXfrm rot="-5400000">
        <a:off x="950860" y="1241337"/>
        <a:ext cx="5581048" cy="1301576"/>
      </dsp:txXfrm>
    </dsp:sp>
    <dsp:sp modelId="{6E1A9782-26F8-4C76-A7BE-E0CB20E68745}">
      <dsp:nvSpPr>
        <dsp:cNvPr id="0" name=""/>
        <dsp:cNvSpPr/>
      </dsp:nvSpPr>
      <dsp:spPr>
        <a:xfrm rot="5400000">
          <a:off x="-198952" y="3109969"/>
          <a:ext cx="1326350" cy="928445"/>
        </a:xfrm>
        <a:prstGeom prst="chevron">
          <a:avLst/>
        </a:prstGeom>
        <a:gradFill rotWithShape="0">
          <a:gsLst>
            <a:gs pos="0">
              <a:schemeClr val="accent3">
                <a:shade val="80000"/>
                <a:hueOff val="204186"/>
                <a:satOff val="-6620"/>
                <a:lumOff val="25825"/>
                <a:alphaOff val="0"/>
                <a:tint val="100000"/>
                <a:shade val="100000"/>
                <a:satMod val="130000"/>
              </a:schemeClr>
            </a:gs>
            <a:gs pos="100000">
              <a:schemeClr val="accent3">
                <a:shade val="80000"/>
                <a:hueOff val="204186"/>
                <a:satOff val="-6620"/>
                <a:lumOff val="25825"/>
                <a:alphaOff val="0"/>
                <a:tint val="50000"/>
                <a:shade val="100000"/>
                <a:satMod val="350000"/>
              </a:schemeClr>
            </a:gs>
          </a:gsLst>
          <a:lin ang="16200000" scaled="0"/>
        </a:gradFill>
        <a:ln w="9525" cap="flat" cmpd="sng" algn="ctr">
          <a:solidFill>
            <a:schemeClr val="accent3">
              <a:shade val="80000"/>
              <a:hueOff val="204186"/>
              <a:satOff val="-6620"/>
              <a:lumOff val="2582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CH" sz="1200" b="1" kern="1200" dirty="0"/>
            <a:t>Haute </a:t>
          </a:r>
          <a:r>
            <a:rPr lang="de-CH" sz="1200" b="1" kern="1200" dirty="0" err="1"/>
            <a:t>surveillance</a:t>
          </a:r>
          <a:endParaRPr lang="fr-CH" sz="1200" b="1" kern="1200" dirty="0"/>
        </a:p>
      </dsp:txBody>
      <dsp:txXfrm rot="-5400000">
        <a:off x="1" y="3375240"/>
        <a:ext cx="928445" cy="397905"/>
      </dsp:txXfrm>
    </dsp:sp>
    <dsp:sp modelId="{002593C9-8423-413C-93F3-0B4C0BD380CA}">
      <dsp:nvSpPr>
        <dsp:cNvPr id="0" name=""/>
        <dsp:cNvSpPr/>
      </dsp:nvSpPr>
      <dsp:spPr>
        <a:xfrm rot="5400000">
          <a:off x="3345526" y="510247"/>
          <a:ext cx="862128" cy="5696290"/>
        </a:xfrm>
        <a:prstGeom prst="round2SameRect">
          <a:avLst/>
        </a:prstGeom>
        <a:solidFill>
          <a:schemeClr val="lt1">
            <a:alpha val="90000"/>
            <a:hueOff val="0"/>
            <a:satOff val="0"/>
            <a:lumOff val="0"/>
            <a:alphaOff val="0"/>
          </a:schemeClr>
        </a:solidFill>
        <a:ln w="9525" cap="flat" cmpd="sng" algn="ctr">
          <a:solidFill>
            <a:schemeClr val="accent3">
              <a:shade val="80000"/>
              <a:hueOff val="204186"/>
              <a:satOff val="-6620"/>
              <a:lumOff val="2582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de-CH" sz="1600" kern="1200" dirty="0" err="1"/>
            <a:t>Conformément</a:t>
          </a:r>
          <a:r>
            <a:rPr lang="de-CH" sz="1600" kern="1200" dirty="0"/>
            <a:t> à la </a:t>
          </a:r>
          <a:r>
            <a:rPr lang="de-CH" sz="1600" kern="1200" dirty="0" err="1"/>
            <a:t>LCo</a:t>
          </a:r>
          <a:r>
            <a:rPr lang="de-CH" sz="1600" kern="1200" dirty="0"/>
            <a:t> </a:t>
          </a:r>
          <a:r>
            <a:rPr lang="fr-CH" sz="1600" kern="1200" dirty="0"/>
            <a:t>(art. 75 </a:t>
          </a:r>
          <a:r>
            <a:rPr lang="de-CH" sz="1600" kern="1200" dirty="0" err="1"/>
            <a:t>LFCo</a:t>
          </a:r>
          <a:r>
            <a:rPr lang="fr-CH" sz="1600" kern="1200" dirty="0"/>
            <a:t> &amp; art. 146 </a:t>
          </a:r>
          <a:r>
            <a:rPr lang="fr-CH" sz="1600" kern="1200" dirty="0" err="1"/>
            <a:t>LCo</a:t>
          </a:r>
          <a:r>
            <a:rPr lang="fr-CH" sz="1600" kern="1200" dirty="0"/>
            <a:t>)</a:t>
          </a:r>
          <a:r>
            <a:rPr lang="de-CH" sz="1600" kern="1200" dirty="0"/>
            <a:t> </a:t>
          </a:r>
          <a:endParaRPr lang="fr-CH" sz="1600" kern="1200" dirty="0"/>
        </a:p>
        <a:p>
          <a:pPr marL="171450" lvl="1" indent="-171450" algn="l" defTabSz="711200">
            <a:lnSpc>
              <a:spcPct val="90000"/>
            </a:lnSpc>
            <a:spcBef>
              <a:spcPct val="0"/>
            </a:spcBef>
            <a:spcAft>
              <a:spcPct val="15000"/>
            </a:spcAft>
            <a:buChar char="•"/>
          </a:pPr>
          <a:r>
            <a:rPr lang="de-CH" sz="1600" kern="1200" dirty="0" err="1">
              <a:solidFill>
                <a:srgbClr val="002C77"/>
              </a:solidFill>
            </a:rPr>
            <a:t>Préfets</a:t>
          </a:r>
          <a:endParaRPr lang="fr-CH" sz="1600" kern="1200" dirty="0">
            <a:solidFill>
              <a:srgbClr val="002C77"/>
            </a:solidFill>
          </a:endParaRPr>
        </a:p>
      </dsp:txBody>
      <dsp:txXfrm rot="-5400000">
        <a:off x="928445" y="2969414"/>
        <a:ext cx="5654204" cy="77795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AEF603B-1EAA-52C4-6207-53C468D07A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a:extLst>
              <a:ext uri="{FF2B5EF4-FFF2-40B4-BE49-F238E27FC236}">
                <a16:creationId xmlns:a16="http://schemas.microsoft.com/office/drawing/2014/main" id="{090BAD7F-BF00-F31B-64A4-FE307488EE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6F0943-CCBF-49BE-A6A6-A7D48F1E57CD}" type="datetimeFigureOut">
              <a:rPr lang="fr-CH" smtClean="0"/>
              <a:t>13.05.2026</a:t>
            </a:fld>
            <a:endParaRPr lang="fr-CH"/>
          </a:p>
        </p:txBody>
      </p:sp>
      <p:sp>
        <p:nvSpPr>
          <p:cNvPr id="4" name="Espace réservé du pied de page 3">
            <a:extLst>
              <a:ext uri="{FF2B5EF4-FFF2-40B4-BE49-F238E27FC236}">
                <a16:creationId xmlns:a16="http://schemas.microsoft.com/office/drawing/2014/main" id="{04279A1B-39A6-0AF0-549A-20A5E07317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a:extLst>
              <a:ext uri="{FF2B5EF4-FFF2-40B4-BE49-F238E27FC236}">
                <a16:creationId xmlns:a16="http://schemas.microsoft.com/office/drawing/2014/main" id="{53A12806-A4F7-56F9-3D01-CD1F181344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C3A74A-A6FD-46A4-A2A7-3C1E4D15221C}" type="slidenum">
              <a:rPr lang="fr-CH" smtClean="0"/>
              <a:t>‹N°›</a:t>
            </a:fld>
            <a:endParaRPr lang="fr-CH"/>
          </a:p>
        </p:txBody>
      </p:sp>
    </p:spTree>
    <p:extLst>
      <p:ext uri="{BB962C8B-B14F-4D97-AF65-F5344CB8AC3E}">
        <p14:creationId xmlns:p14="http://schemas.microsoft.com/office/powerpoint/2010/main" val="69734482"/>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a:latin typeface="Calibri" pitchFamily="34" charset="0"/>
              </a:defRPr>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E032694F-FD2E-45AC-9D43-536C462D8729}" type="datetime1">
              <a:rPr lang="de-CH" smtClean="0"/>
              <a:pPr/>
              <a:t>13.05.2026</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GB"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de-CH"/>
              <a:t>Textmasterformate durch Klicken bearbeiten</a:t>
            </a:r>
          </a:p>
          <a:p>
            <a:pPr lvl="1"/>
            <a:r>
              <a:rPr lang="de-CH"/>
              <a:t>Zweite Ebene</a:t>
            </a:r>
          </a:p>
          <a:p>
            <a:pPr lvl="2"/>
            <a:r>
              <a:rPr lang="de-CH"/>
              <a:t>Dritte Ebene</a:t>
            </a:r>
          </a:p>
          <a:p>
            <a:pPr lvl="3"/>
            <a:r>
              <a:rPr lang="de-CH"/>
              <a:t>Vierte Ebene</a:t>
            </a:r>
          </a:p>
          <a:p>
            <a:pPr lvl="4"/>
            <a:r>
              <a:rPr lang="de-CH"/>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atin typeface="Calibri" pitchFamily="34" charset="0"/>
              </a:defRPr>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C1870A02-3A71-4083-BCC0-4D14A98E74AD}" type="slidenum">
              <a:rPr lang="de-CH" smtClean="0"/>
              <a:pPr/>
              <a:t>‹N°›</a:t>
            </a:fld>
            <a:endParaRPr lang="de-CH"/>
          </a:p>
        </p:txBody>
      </p:sp>
    </p:spTree>
    <p:extLst>
      <p:ext uri="{BB962C8B-B14F-4D97-AF65-F5344CB8AC3E}">
        <p14:creationId xmlns:p14="http://schemas.microsoft.com/office/powerpoint/2010/main" val="1848166265"/>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p:cNvSpPr>
          <p:nvPr>
            <p:ph type="sldImg"/>
          </p:nvPr>
        </p:nvSpPr>
        <p:spPr bwMode="auto">
          <a:noFill/>
          <a:ln>
            <a:solidFill>
              <a:srgbClr val="000000"/>
            </a:solidFill>
            <a:miter lim="800000"/>
            <a:headEnd/>
            <a:tailEnd/>
          </a:ln>
        </p:spPr>
      </p:sp>
      <p:sp>
        <p:nvSpPr>
          <p:cNvPr id="10243" name="Notizenplatzhalter 2"/>
          <p:cNvSpPr>
            <a:spLocks noGrp="1"/>
          </p:cNvSpPr>
          <p:nvPr>
            <p:ph type="body" idx="1"/>
          </p:nvPr>
        </p:nvSpPr>
        <p:spPr bwMode="auto">
          <a:noFill/>
        </p:spPr>
        <p:txBody>
          <a:bodyPr/>
          <a:lstStyle/>
          <a:p>
            <a:pPr eaLnBrk="1" hangingPunct="1">
              <a:spcBef>
                <a:spcPct val="0"/>
              </a:spcBef>
            </a:pPr>
            <a:endParaRPr lang="de-CH"/>
          </a:p>
        </p:txBody>
      </p:sp>
      <p:sp>
        <p:nvSpPr>
          <p:cNvPr id="2" name="Espace réservé du pied de page 1">
            <a:extLst>
              <a:ext uri="{FF2B5EF4-FFF2-40B4-BE49-F238E27FC236}">
                <a16:creationId xmlns:a16="http://schemas.microsoft.com/office/drawing/2014/main" id="{B6AF606F-0C95-653F-07AC-C3454BC1609C}"/>
              </a:ext>
            </a:extLst>
          </p:cNvPr>
          <p:cNvSpPr>
            <a:spLocks noGrp="1"/>
          </p:cNvSpPr>
          <p:nvPr>
            <p:ph type="ftr" sz="quarter" idx="4"/>
          </p:nvPr>
        </p:nvSpPr>
        <p:spPr/>
        <p:txBody>
          <a:bodyPr/>
          <a:lstStyle/>
          <a:p>
            <a:endParaRPr lang="de-C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FC238-BCF7-FF2A-300D-AA97A8A414D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9E623D5-B300-E286-6C95-EB2A724062E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6CEBC7E-20BD-8FC4-03D0-D22255923975}"/>
              </a:ext>
            </a:extLst>
          </p:cNvPr>
          <p:cNvSpPr>
            <a:spLocks noGrp="1"/>
          </p:cNvSpPr>
          <p:nvPr>
            <p:ph type="body" idx="1"/>
          </p:nvPr>
        </p:nvSpPr>
        <p:spPr/>
        <p:txBody>
          <a:bodyPr>
            <a:normAutofit fontScale="92500" lnSpcReduction="10000"/>
          </a:bodyPr>
          <a:lstStyle/>
          <a:p>
            <a:pPr marL="171450" indent="-171450">
              <a:buFontTx/>
              <a:buChar char="-"/>
            </a:pPr>
            <a:r>
              <a:rPr lang="fr-CH" dirty="0"/>
              <a:t>Généralités : le mandat des membres sortants ne prend donc pas fin à l'issue de la législature, mais seulement lors de la reconstitution de la commission concernée. Ce principe s'applique de manière générale à toutes les commissions communales, et pas seulement à celles prévues par la loi.</a:t>
            </a:r>
          </a:p>
          <a:p>
            <a:pPr marL="171450" indent="-171450">
              <a:buFontTx/>
              <a:buChar char="-"/>
            </a:pPr>
            <a:r>
              <a:rPr lang="fr-CH" dirty="0"/>
              <a:t>Commissions obligatoires du Conseil général :</a:t>
            </a:r>
          </a:p>
          <a:p>
            <a:pPr marL="628650" lvl="1" indent="-171450">
              <a:buFontTx/>
              <a:buChar char="-"/>
            </a:pPr>
            <a:r>
              <a:rPr lang="fr-CH" dirty="0"/>
              <a:t>Commission financière : au moins 5 membres</a:t>
            </a:r>
          </a:p>
          <a:p>
            <a:pPr marL="628650" lvl="1" indent="-171450">
              <a:buFontTx/>
              <a:buChar char="-"/>
            </a:pPr>
            <a:r>
              <a:rPr lang="fr-CH" dirty="0"/>
              <a:t>Commission des naturalisations : 5 à 11 membres</a:t>
            </a:r>
          </a:p>
          <a:p>
            <a:pPr marL="628650" lvl="1" indent="-171450">
              <a:buFontTx/>
              <a:buChar char="-"/>
            </a:pPr>
            <a:r>
              <a:rPr lang="fr-CH" dirty="0"/>
              <a:t>Commission d’aménagement : au moins 5 membres. La commission est nommée par le Conseil communal. La majorité des membres est désignée par le pouvoir législatif, le reste par le pouvoir exécutif.</a:t>
            </a:r>
          </a:p>
          <a:p>
            <a:pPr marL="628650" lvl="1" indent="-171450">
              <a:buFontTx/>
              <a:buChar char="-"/>
            </a:pPr>
            <a:r>
              <a:rPr lang="fr-CH" dirty="0"/>
              <a:t>Commission sociale : 5 à 9 membres. En principe, elle est élue par l'exécutif, sauf si les statuts prévoient que c'est le législatif qui s'en charge. Dès que la région d'aide sociale est constituée, il appartient à celle-ci ou, le cas échéant, à la commune qui constitue sa propre région d'aide sociale, de désigner l'organe compétent dans ses statuts ou dans un règlement.</a:t>
            </a:r>
          </a:p>
          <a:p>
            <a:pPr marL="171450" indent="-171450">
              <a:buFontTx/>
              <a:buChar char="-"/>
            </a:pPr>
            <a:r>
              <a:rPr lang="fr-CH" dirty="0"/>
              <a:t>Commissions facultatives :</a:t>
            </a:r>
          </a:p>
          <a:p>
            <a:pPr marL="628650" lvl="1" indent="-171450">
              <a:buFontTx/>
              <a:buChar char="-"/>
            </a:pPr>
            <a:r>
              <a:rPr lang="fr-CH" dirty="0"/>
              <a:t>Autres : création sur la base d'un règlement du pouvoir législatif (commission permanente) ou d'une décision (commission non permanente)</a:t>
            </a:r>
          </a:p>
          <a:p>
            <a:pPr marL="628650" lvl="1" indent="-171450">
              <a:buFontTx/>
              <a:buChar char="-"/>
            </a:pPr>
            <a:r>
              <a:rPr lang="fr-CH" dirty="0"/>
              <a:t>Les commissions non permanentes, qui sont dissoutes une fois leur mission accomplie, servent principalement à l'examen préalable de projets importants</a:t>
            </a:r>
          </a:p>
          <a:p>
            <a:pPr marL="628650" lvl="1" indent="-171450">
              <a:buFontTx/>
              <a:buChar char="-"/>
            </a:pPr>
            <a:r>
              <a:rPr lang="fr-CH" dirty="0"/>
              <a:t>Pas de pouvoir décisionnel. Les membres ne doivent pas nécessairement appartenir au Conseil général</a:t>
            </a:r>
            <a:endParaRPr lang="de-DE" sz="1200" b="0" i="0" kern="1200" dirty="0">
              <a:solidFill>
                <a:schemeClr val="tx1"/>
              </a:solidFill>
              <a:effectLst/>
              <a:latin typeface="+mn-lt"/>
              <a:ea typeface="ＭＳ Ｐゴシック" pitchFamily="-112" charset="-128"/>
            </a:endParaRPr>
          </a:p>
        </p:txBody>
      </p:sp>
      <p:sp>
        <p:nvSpPr>
          <p:cNvPr id="4" name="Espace réservé du pied de page 3">
            <a:extLst>
              <a:ext uri="{FF2B5EF4-FFF2-40B4-BE49-F238E27FC236}">
                <a16:creationId xmlns:a16="http://schemas.microsoft.com/office/drawing/2014/main" id="{B34ED08E-9FC7-E918-7651-856803A5E05E}"/>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3623926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Art. 5 al. 1 </a:t>
            </a:r>
            <a:r>
              <a:rPr lang="fr-CH" dirty="0" err="1"/>
              <a:t>LCo</a:t>
            </a:r>
            <a:r>
              <a:rPr lang="fr-CH" dirty="0"/>
              <a:t>: </a:t>
            </a:r>
            <a:r>
              <a:rPr lang="fr-CH" sz="1200" b="0" i="0" kern="1200" dirty="0">
                <a:solidFill>
                  <a:schemeClr val="tx1"/>
                </a:solidFill>
                <a:effectLst/>
                <a:latin typeface="+mn-lt"/>
                <a:ea typeface="ＭＳ Ｐゴシック" pitchFamily="-112" charset="-128"/>
                <a:cs typeface="ＭＳ Ｐゴシック" pitchFamily="-112" charset="-128"/>
              </a:rPr>
              <a:t>La commune accomplit les tâches qui lui sont dévolues par la loi et celles qu'elle décide d'assumer</a:t>
            </a:r>
            <a:r>
              <a:rPr lang="fr-CH" dirty="0"/>
              <a:t>.</a:t>
            </a:r>
          </a:p>
        </p:txBody>
      </p:sp>
      <p:sp>
        <p:nvSpPr>
          <p:cNvPr id="4" name="Espace réservé du pied de page 3"/>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2431959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pied de page 3"/>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1457344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77959-C296-33B8-39FB-AFEBAD7BDB2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2C2607C-002A-9988-16B0-4B09D9BFAB2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1230775-1971-A46C-E621-7AAF82A00C3B}"/>
              </a:ext>
            </a:extLst>
          </p:cNvPr>
          <p:cNvSpPr>
            <a:spLocks noGrp="1"/>
          </p:cNvSpPr>
          <p:nvPr>
            <p:ph type="body" idx="1"/>
          </p:nvPr>
        </p:nvSpPr>
        <p:spPr/>
        <p:txBody>
          <a:bodyPr/>
          <a:lstStyle/>
          <a:p>
            <a:r>
              <a:rPr lang="fr-CH" sz="1200" b="0" i="0" kern="1200" dirty="0">
                <a:solidFill>
                  <a:schemeClr val="tx1"/>
                </a:solidFill>
                <a:effectLst/>
                <a:latin typeface="+mn-lt"/>
                <a:ea typeface="ＭＳ Ｐゴシック" pitchFamily="-112" charset="-128"/>
                <a:cs typeface="ＭＳ Ｐゴシック" pitchFamily="-112" charset="-128"/>
              </a:rPr>
              <a:t>Les compétences qui lui sont déférées en vertu de la loi sur les finances communales seront traitées après la pause.</a:t>
            </a:r>
          </a:p>
          <a:p>
            <a:r>
              <a:rPr lang="de-CH" dirty="0"/>
              <a:t>LFCN: Loi </a:t>
            </a:r>
            <a:r>
              <a:rPr lang="de-CH" dirty="0" err="1"/>
              <a:t>sur</a:t>
            </a:r>
            <a:r>
              <a:rPr lang="de-CH" dirty="0"/>
              <a:t> </a:t>
            </a:r>
            <a:r>
              <a:rPr lang="de-CH" dirty="0" err="1"/>
              <a:t>les</a:t>
            </a:r>
            <a:r>
              <a:rPr lang="de-CH" dirty="0"/>
              <a:t> </a:t>
            </a:r>
            <a:r>
              <a:rPr lang="de-CH" dirty="0" err="1"/>
              <a:t>forêts</a:t>
            </a:r>
            <a:r>
              <a:rPr lang="de-CH" dirty="0"/>
              <a:t> et la </a:t>
            </a:r>
            <a:r>
              <a:rPr lang="de-CH" dirty="0" err="1"/>
              <a:t>protection</a:t>
            </a:r>
            <a:r>
              <a:rPr lang="de-CH" dirty="0"/>
              <a:t> contre </a:t>
            </a:r>
            <a:r>
              <a:rPr lang="de-CH" dirty="0" err="1"/>
              <a:t>les</a:t>
            </a:r>
            <a:r>
              <a:rPr lang="de-CH" dirty="0"/>
              <a:t> </a:t>
            </a:r>
            <a:r>
              <a:rPr lang="de-CH" dirty="0" err="1"/>
              <a:t>catastrophes</a:t>
            </a:r>
            <a:r>
              <a:rPr lang="de-CH" dirty="0"/>
              <a:t> </a:t>
            </a:r>
            <a:r>
              <a:rPr lang="de-CH" dirty="0" err="1"/>
              <a:t>naturelles</a:t>
            </a:r>
            <a:endParaRPr lang="de-CH" dirty="0"/>
          </a:p>
          <a:p>
            <a:r>
              <a:rPr lang="fr-CH" dirty="0"/>
              <a:t>Contrôle de l'exécutif : Interventions parlementaires en tant que moyen de contrôle et droit à l'information, permettant au pouvoir législatif d'exercer son devoir de contrôle et de prendre lui-même des initiatives..</a:t>
            </a:r>
          </a:p>
        </p:txBody>
      </p:sp>
      <p:sp>
        <p:nvSpPr>
          <p:cNvPr id="4" name="Espace réservé du pied de page 3">
            <a:extLst>
              <a:ext uri="{FF2B5EF4-FFF2-40B4-BE49-F238E27FC236}">
                <a16:creationId xmlns:a16="http://schemas.microsoft.com/office/drawing/2014/main" id="{17F720F8-EE45-CF30-0E86-DA95C006E31E}"/>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3399978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pied de page 3"/>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1647667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86915-928A-0A14-FD7D-0E264406179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A35BA09-AF46-7A62-36A0-2567A8A55EC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E4677FE-E047-58AB-8D73-B3C6025D22F6}"/>
              </a:ext>
            </a:extLst>
          </p:cNvPr>
          <p:cNvSpPr>
            <a:spLocks noGrp="1"/>
          </p:cNvSpPr>
          <p:nvPr>
            <p:ph type="body" idx="1"/>
          </p:nvPr>
        </p:nvSpPr>
        <p:spPr/>
        <p:txBody>
          <a:bodyPr/>
          <a:lstStyle/>
          <a:p>
            <a:r>
              <a:rPr lang="fr-CH" dirty="0"/>
              <a:t>La législation confère expressément une série de compétences au conseil communal, </a:t>
            </a:r>
            <a:r>
              <a:rPr lang="fr-CH" u="sng" dirty="0"/>
              <a:t>organe exécutif</a:t>
            </a:r>
            <a:r>
              <a:rPr lang="fr-CH" dirty="0"/>
              <a:t> de la commune. En règle générale, c'est le conseil communal qui dirige et administre la commune.</a:t>
            </a:r>
          </a:p>
          <a:p>
            <a:r>
              <a:rPr lang="fr-CH" dirty="0"/>
              <a:t>Personnel communal : NB : lorsqu'un règlement relatif au personnel communal est adopté, il doit s'agir d'un règlement de portée générale (art. 70 al. 1 de la </a:t>
            </a:r>
            <a:r>
              <a:rPr lang="fr-CH" dirty="0" err="1"/>
              <a:t>LCo</a:t>
            </a:r>
            <a:r>
              <a:rPr lang="fr-CH" dirty="0"/>
              <a:t>), dont l'adoption relève de la compétence du Conseil général.</a:t>
            </a:r>
          </a:p>
          <a:p>
            <a:r>
              <a:rPr lang="fr-CH" dirty="0"/>
              <a:t>Fusion : art. 134a </a:t>
            </a:r>
            <a:r>
              <a:rPr lang="fr-CH" dirty="0" err="1"/>
              <a:t>LCo</a:t>
            </a:r>
            <a:r>
              <a:rPr lang="fr-CH" dirty="0"/>
              <a:t>. Peut également être réalisée à l'initiative de l'État ou d'un dixième des citoyens actifs.</a:t>
            </a:r>
          </a:p>
          <a:p>
            <a:r>
              <a:rPr lang="fr-CH" dirty="0"/>
              <a:t>Impôts : à l'exception des frais de chancellerie</a:t>
            </a:r>
          </a:p>
          <a:p>
            <a:r>
              <a:rPr lang="fr-CH" dirty="0"/>
              <a:t>Taxes publiques : la fixation des tarifs des taxes publiques peut être déléguée au conseil communal</a:t>
            </a:r>
          </a:p>
          <a:p>
            <a:r>
              <a:rPr lang="fr-CH" dirty="0"/>
              <a:t>CAT: Commission d’aménagement du territoire : art. 36 </a:t>
            </a:r>
            <a:r>
              <a:rPr lang="fr-CH" dirty="0" err="1"/>
              <a:t>LATeC</a:t>
            </a:r>
            <a:endParaRPr lang="fr-CH" dirty="0"/>
          </a:p>
        </p:txBody>
      </p:sp>
      <p:sp>
        <p:nvSpPr>
          <p:cNvPr id="4" name="Espace réservé du pied de page 3">
            <a:extLst>
              <a:ext uri="{FF2B5EF4-FFF2-40B4-BE49-F238E27FC236}">
                <a16:creationId xmlns:a16="http://schemas.microsoft.com/office/drawing/2014/main" id="{54D0FBDA-5FB9-B2BC-6A87-AF06CB126B60}"/>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1229291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pied de page 3"/>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570054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26824-56B1-FCE7-391A-DB0EA92A326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33350EC-34A0-F340-5078-46C625D44D0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186A813-5856-4921-B31F-D90F7BEBD0E8}"/>
              </a:ext>
            </a:extLst>
          </p:cNvPr>
          <p:cNvSpPr>
            <a:spLocks noGrp="1"/>
          </p:cNvSpPr>
          <p:nvPr>
            <p:ph type="body" idx="1"/>
          </p:nvPr>
        </p:nvSpPr>
        <p:spPr/>
        <p:txBody>
          <a:bodyPr/>
          <a:lstStyle/>
          <a:p>
            <a:endParaRPr lang="fr-CH" dirty="0"/>
          </a:p>
        </p:txBody>
      </p:sp>
      <p:sp>
        <p:nvSpPr>
          <p:cNvPr id="4" name="Espace réservé du pied de page 3">
            <a:extLst>
              <a:ext uri="{FF2B5EF4-FFF2-40B4-BE49-F238E27FC236}">
                <a16:creationId xmlns:a16="http://schemas.microsoft.com/office/drawing/2014/main" id="{A0EC5BC7-6DB4-1B95-338A-618BF81AEEA6}"/>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740035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86884-FE20-D38B-F848-CE85D584843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B4AEA0D-BAB5-ABE9-74B4-A89695817D4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90A7147-9B15-DCEC-CBEF-6C29DD588EAF}"/>
              </a:ext>
            </a:extLst>
          </p:cNvPr>
          <p:cNvSpPr>
            <a:spLocks noGrp="1"/>
          </p:cNvSpPr>
          <p:nvPr>
            <p:ph type="body" idx="1"/>
          </p:nvPr>
        </p:nvSpPr>
        <p:spPr/>
        <p:txBody>
          <a:bodyPr/>
          <a:lstStyle/>
          <a:p>
            <a:r>
              <a:rPr lang="fr-CH" dirty="0"/>
              <a:t>La souveraineté financière des communes est le droit, garanti par la Constitution, de gérer de manière autonome leurs recettes et leurs dépenses dans le respect de la législation. Ses éléments essentiels sont les suivants:</a:t>
            </a:r>
          </a:p>
          <a:p>
            <a:pPr marL="171450" indent="-171450">
              <a:buFontTx/>
              <a:buChar char="-"/>
            </a:pPr>
            <a:r>
              <a:rPr lang="fr-CH" dirty="0"/>
              <a:t>Souveraineté en matière de recettes : le droit de percevoir des impôts ainsi que de fixer les redevances et les contributions pour les services</a:t>
            </a:r>
          </a:p>
          <a:p>
            <a:pPr marL="171450" indent="-171450">
              <a:buFontTx/>
              <a:buChar char="-"/>
            </a:pPr>
            <a:r>
              <a:rPr lang="fr-CH" dirty="0"/>
              <a:t>Souveraineté en matière de dépenses : le pouvoir de décider librement de l'utilisation des ressources financières dans le cadre du budget</a:t>
            </a:r>
          </a:p>
          <a:p>
            <a:pPr marL="171450" indent="-171450">
              <a:buFontTx/>
              <a:buChar char="-"/>
            </a:pPr>
            <a:r>
              <a:rPr lang="fr-CH" dirty="0"/>
              <a:t>Souveraineté en matière budgétaire : la planification et la gestion des finances et des prestations</a:t>
            </a:r>
          </a:p>
          <a:p>
            <a:pPr marL="171450" indent="-171450">
              <a:buFontTx/>
              <a:buChar char="-"/>
            </a:pPr>
            <a:r>
              <a:rPr lang="fr-CH" dirty="0"/>
              <a:t>Souveraineté en matière de crédit : le droit de contracter des dettes, dans le cadre des dispositions légales, pour financer des investissements</a:t>
            </a:r>
          </a:p>
        </p:txBody>
      </p:sp>
      <p:sp>
        <p:nvSpPr>
          <p:cNvPr id="4" name="Espace réservé du pied de page 3">
            <a:extLst>
              <a:ext uri="{FF2B5EF4-FFF2-40B4-BE49-F238E27FC236}">
                <a16:creationId xmlns:a16="http://schemas.microsoft.com/office/drawing/2014/main" id="{A40101AD-8B37-B74D-1D1B-C0FA32D13BC1}"/>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1873919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056F2-01D6-0CE3-6FC9-C157B80A861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7B5E701-1301-8008-5902-CE123B54D6F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4E18593-C8F8-9E00-54FD-2C5F42228ACC}"/>
              </a:ext>
            </a:extLst>
          </p:cNvPr>
          <p:cNvSpPr>
            <a:spLocks noGrp="1"/>
          </p:cNvSpPr>
          <p:nvPr>
            <p:ph type="body" idx="1"/>
          </p:nvPr>
        </p:nvSpPr>
        <p:spPr/>
        <p:txBody>
          <a:bodyPr/>
          <a:lstStyle/>
          <a:p>
            <a:r>
              <a:rPr lang="fr-CH" dirty="0"/>
              <a:t>Plan financier : il est mis à jour au moins une fois par an.</a:t>
            </a:r>
          </a:p>
          <a:p>
            <a:r>
              <a:rPr lang="fr-CH" dirty="0"/>
              <a:t>Les exigences minimales relatives au plan financier et au budget sont définies dans le </a:t>
            </a:r>
            <a:r>
              <a:rPr lang="fr-CH" dirty="0" err="1"/>
              <a:t>RFCo</a:t>
            </a:r>
            <a:r>
              <a:rPr lang="fr-CH" dirty="0"/>
              <a:t>.</a:t>
            </a:r>
          </a:p>
        </p:txBody>
      </p:sp>
      <p:sp>
        <p:nvSpPr>
          <p:cNvPr id="4" name="Espace réservé du pied de page 3">
            <a:extLst>
              <a:ext uri="{FF2B5EF4-FFF2-40B4-BE49-F238E27FC236}">
                <a16:creationId xmlns:a16="http://schemas.microsoft.com/office/drawing/2014/main" id="{F0BD4491-4748-587A-EB14-DDEACB2B5114}"/>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1678123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FEC41-D296-AED2-015D-7635695A494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CF8B184-59BD-E1AB-4002-1FEF5C0715F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6E911F0-8A69-6E26-AB52-4C93EABFEA2B}"/>
              </a:ext>
            </a:extLst>
          </p:cNvPr>
          <p:cNvSpPr>
            <a:spLocks noGrp="1"/>
          </p:cNvSpPr>
          <p:nvPr>
            <p:ph type="body" idx="1"/>
          </p:nvPr>
        </p:nvSpPr>
        <p:spPr/>
        <p:txBody>
          <a:bodyPr>
            <a:normAutofit/>
          </a:bodyPr>
          <a:lstStyle/>
          <a:p>
            <a:r>
              <a:rPr lang="de-CH" dirty="0"/>
              <a:t>Vs. </a:t>
            </a:r>
            <a:r>
              <a:rPr lang="fr-CH" dirty="0"/>
              <a:t>Module I : Déroulement des séances, bureau, commissions, instruments parlementaires, recours et contrôle</a:t>
            </a:r>
            <a:endParaRPr lang="de-CH" dirty="0"/>
          </a:p>
        </p:txBody>
      </p:sp>
      <p:sp>
        <p:nvSpPr>
          <p:cNvPr id="5" name="Espace réservé du pied de page 4">
            <a:extLst>
              <a:ext uri="{FF2B5EF4-FFF2-40B4-BE49-F238E27FC236}">
                <a16:creationId xmlns:a16="http://schemas.microsoft.com/office/drawing/2014/main" id="{41A348AA-72C7-32B4-19D4-1F5B0AED2DB3}"/>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1542646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6CEA3-1888-6C02-18DC-17D3F13B9B5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0359436-9935-EEAC-52C8-7E1104AA123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BD5B1CE-3F3B-0543-DA57-AF5A6EC44871}"/>
              </a:ext>
            </a:extLst>
          </p:cNvPr>
          <p:cNvSpPr>
            <a:spLocks noGrp="1"/>
          </p:cNvSpPr>
          <p:nvPr>
            <p:ph type="body" idx="1"/>
          </p:nvPr>
        </p:nvSpPr>
        <p:spPr/>
        <p:txBody>
          <a:bodyPr/>
          <a:lstStyle/>
          <a:p>
            <a:r>
              <a:rPr lang="fr-CH" dirty="0"/>
              <a:t>Affectation des crédits : ils doivent être utilisés aux fins pour lesquelles ils ont été accordés.</a:t>
            </a:r>
          </a:p>
          <a:p>
            <a:pPr marL="171450" indent="-171450">
              <a:buFontTx/>
              <a:buChar char="-"/>
            </a:pPr>
            <a:r>
              <a:rPr lang="fr-CH" dirty="0"/>
              <a:t>Crédit d'engagement : comprend des sous-catégories (crédit d’étude, crédit d'ouvrage, crédit-cadre). Exemple de crédit d'ouvrage : crédit d'engagement d'un montant de CHF 1,2 million destiné à la rénovation du revêtement routier, des conduites techniques et de l'éclairage. Le financement doit provenir à hauteur de CHF 800 000 des fonds propres et le canton accorde des subventions d’un montant de CHF 400 000. -&gt; Autorise l’exécutif à engager des dépenses à concurrence du montant approuvé.</a:t>
            </a:r>
          </a:p>
          <a:p>
            <a:pPr marL="171450" indent="-171450">
              <a:buFontTx/>
              <a:buChar char="-"/>
            </a:pPr>
            <a:r>
              <a:rPr lang="fr-CH" dirty="0"/>
              <a:t>Crédit budgétaire : tout montant affecté à un compte du budget est désigné comme crédit budgétaire. Il est valable pour un exercice comptable. Exemple : en 2027, un crédit budgétaire de CHF 85 000 est alloué au compte « Matériel pédagogique et scolaire » de l’école primaire pour l’acquisition de nouveaux supports pédagogiques et de fournitures (cahiers, matériel de bricolage, livres, etc.). Le conseil communal est responsable de la mise en œuvre. Cela signifie qu’il peut utiliser le crédit budgétaire, disposer des fonds dans les limites de ce crédit et fixer des priorités (une certaine marge de manœuvre). Selon le règlement communal des finances, le conseil communal peut approuver lui-même de légers dépassements de crédit.</a:t>
            </a:r>
          </a:p>
        </p:txBody>
      </p:sp>
      <p:sp>
        <p:nvSpPr>
          <p:cNvPr id="4" name="Espace réservé du pied de page 3">
            <a:extLst>
              <a:ext uri="{FF2B5EF4-FFF2-40B4-BE49-F238E27FC236}">
                <a16:creationId xmlns:a16="http://schemas.microsoft.com/office/drawing/2014/main" id="{645526DA-29FA-4BC8-1DAB-5807D5B8A135}"/>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2292696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DA7C0-7719-97EA-997E-ED0E7F67C4E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D3BC30C-6138-6B21-2C09-D8FC846FDC3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FFCDF81-8449-A84C-D8F7-83949E9148E2}"/>
              </a:ext>
            </a:extLst>
          </p:cNvPr>
          <p:cNvSpPr>
            <a:spLocks noGrp="1"/>
          </p:cNvSpPr>
          <p:nvPr>
            <p:ph type="body" idx="1"/>
          </p:nvPr>
        </p:nvSpPr>
        <p:spPr/>
        <p:txBody>
          <a:bodyPr/>
          <a:lstStyle/>
          <a:p>
            <a:endParaRPr lang="fr-CH" dirty="0"/>
          </a:p>
        </p:txBody>
      </p:sp>
      <p:sp>
        <p:nvSpPr>
          <p:cNvPr id="4" name="Espace réservé du pied de page 3">
            <a:extLst>
              <a:ext uri="{FF2B5EF4-FFF2-40B4-BE49-F238E27FC236}">
                <a16:creationId xmlns:a16="http://schemas.microsoft.com/office/drawing/2014/main" id="{C4F81BDF-7B83-DB14-3F59-3EC6095E8DCD}"/>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3093648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22DAD-B11B-18F6-842D-ECEDC6E9965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0E5E211-0377-ADF8-6F3C-89F3071754D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C4C13B9-1999-57A0-D8A9-8BC20EE5F9B6}"/>
              </a:ext>
            </a:extLst>
          </p:cNvPr>
          <p:cNvSpPr>
            <a:spLocks noGrp="1"/>
          </p:cNvSpPr>
          <p:nvPr>
            <p:ph type="body" idx="1"/>
          </p:nvPr>
        </p:nvSpPr>
        <p:spPr/>
        <p:txBody>
          <a:bodyPr>
            <a:normAutofit/>
          </a:bodyPr>
          <a:lstStyle/>
          <a:p>
            <a:r>
              <a:rPr lang="fr-CH" dirty="0"/>
              <a:t>Règlement des finances : il définit les compétences financières du conseil communal. Il peut déléguer au conseil communal certaines compétences décisionnelles supplémentaires dans les limites qu'il fixe.</a:t>
            </a:r>
          </a:p>
          <a:p>
            <a:r>
              <a:rPr lang="fr-CH" dirty="0"/>
              <a:t>Dépassements de crédits : il s'agit ici de situations dans lesquelles un crédit supplémentaire n'est pas judicieux ou ne peut être obtenu à temps. Par exemple  </a:t>
            </a:r>
          </a:p>
          <a:p>
            <a:r>
              <a:rPr lang="fr-CH" dirty="0"/>
              <a:t>	a) les dépenses légalement obligatoires, prescrites directement par la loi, un règlement ou un jugement -&gt; aucune marge de manœuvre pour la commune  </a:t>
            </a:r>
          </a:p>
          <a:p>
            <a:r>
              <a:rPr lang="fr-CH" dirty="0"/>
              <a:t>	b) les événements urgents et imprévisibles tels que les situations d’urgence, les mesures immédiates liées à la sécurité -&gt; un report serait préjudiciable à la commune  </a:t>
            </a:r>
          </a:p>
          <a:p>
            <a:r>
              <a:rPr lang="fr-CH" dirty="0"/>
              <a:t>	c) les postes transitoires, c'est-à-dire les dépenses couvertes par des recettes, comme par exemple les contributions refacturées  </a:t>
            </a:r>
          </a:p>
          <a:p>
            <a:r>
              <a:rPr lang="fr-CH" dirty="0"/>
              <a:t>	d) les ajustements comptables, par exemple les amortissements ou les corrections de valeur qui doivent impérativement être effectués -&gt; aucune véritable marge de manœuvre politique OU impossibilité d'obtenir un crédit supplémentaire dans les 	délais</a:t>
            </a:r>
          </a:p>
          <a:p>
            <a:r>
              <a:rPr lang="fr-CH" dirty="0"/>
              <a:t>Taxes publiques : la fixation des tarifs des taxes publiques peut être déléguée au Conseil communal. Le Conseil général détermine lui-même l'objet de la taxe, le cercle des contribuables, les critères de calcul et le montant maximal de la taxe.</a:t>
            </a:r>
          </a:p>
        </p:txBody>
      </p:sp>
      <p:sp>
        <p:nvSpPr>
          <p:cNvPr id="4" name="Espace réservé du pied de page 3">
            <a:extLst>
              <a:ext uri="{FF2B5EF4-FFF2-40B4-BE49-F238E27FC236}">
                <a16:creationId xmlns:a16="http://schemas.microsoft.com/office/drawing/2014/main" id="{764B0DB4-A6E7-801C-B582-65838BB755A7}"/>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1039847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8D22B-35B5-C14E-7487-A95A8DE27C7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D25E0F1-782D-6A62-7948-0754B487E38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7F92042-68C8-31A6-35E4-496896D07191}"/>
              </a:ext>
            </a:extLst>
          </p:cNvPr>
          <p:cNvSpPr>
            <a:spLocks noGrp="1"/>
          </p:cNvSpPr>
          <p:nvPr>
            <p:ph type="body" idx="1"/>
          </p:nvPr>
        </p:nvSpPr>
        <p:spPr/>
        <p:txBody>
          <a:bodyPr/>
          <a:lstStyle/>
          <a:p>
            <a:r>
              <a:rPr lang="de-CH" dirty="0"/>
              <a:t>Ventre </a:t>
            </a:r>
            <a:r>
              <a:rPr lang="de-CH" dirty="0" err="1"/>
              <a:t>te</a:t>
            </a:r>
            <a:r>
              <a:rPr lang="de-CH" dirty="0"/>
              <a:t> </a:t>
            </a:r>
            <a:r>
              <a:rPr lang="de-CH" dirty="0" err="1"/>
              <a:t>terrain</a:t>
            </a:r>
            <a:r>
              <a:rPr lang="de-CH" dirty="0"/>
              <a:t>: cf. </a:t>
            </a:r>
            <a:r>
              <a:rPr lang="de-CH" dirty="0" err="1"/>
              <a:t>Également</a:t>
            </a:r>
            <a:r>
              <a:rPr lang="de-CH" dirty="0"/>
              <a:t> </a:t>
            </a:r>
            <a:r>
              <a:rPr lang="de-CH" dirty="0" err="1"/>
              <a:t>l’art</a:t>
            </a:r>
            <a:r>
              <a:rPr lang="de-CH" dirty="0"/>
              <a:t>. 100 </a:t>
            </a:r>
            <a:r>
              <a:rPr lang="de-CH" dirty="0" err="1"/>
              <a:t>LCo</a:t>
            </a:r>
            <a:r>
              <a:rPr lang="de-CH" dirty="0"/>
              <a:t>: </a:t>
            </a:r>
            <a:r>
              <a:rPr lang="de-CH" dirty="0" err="1"/>
              <a:t>Détermine</a:t>
            </a:r>
            <a:r>
              <a:rPr lang="de-CH" dirty="0"/>
              <a:t> le </a:t>
            </a:r>
            <a:r>
              <a:rPr lang="de-CH" dirty="0" err="1"/>
              <a:t>mode</a:t>
            </a:r>
            <a:r>
              <a:rPr lang="de-CH" dirty="0"/>
              <a:t> de </a:t>
            </a:r>
            <a:r>
              <a:rPr lang="de-CH" dirty="0" err="1"/>
              <a:t>vente</a:t>
            </a:r>
            <a:r>
              <a:rPr lang="de-CH" dirty="0"/>
              <a:t> et le </a:t>
            </a:r>
            <a:r>
              <a:rPr lang="de-CH" dirty="0" err="1"/>
              <a:t>prix</a:t>
            </a:r>
            <a:r>
              <a:rPr lang="de-CH" dirty="0"/>
              <a:t> </a:t>
            </a:r>
            <a:r>
              <a:rPr lang="de-CH" dirty="0" err="1"/>
              <a:t>minimum</a:t>
            </a:r>
            <a:endParaRPr lang="de-CH" dirty="0"/>
          </a:p>
          <a:p>
            <a:r>
              <a:rPr lang="de-CH" dirty="0" err="1"/>
              <a:t>Délégation</a:t>
            </a:r>
            <a:r>
              <a:rPr lang="de-CH" dirty="0"/>
              <a:t> de </a:t>
            </a:r>
            <a:r>
              <a:rPr lang="de-CH" dirty="0" err="1"/>
              <a:t>tâches</a:t>
            </a:r>
            <a:r>
              <a:rPr lang="de-CH" dirty="0"/>
              <a:t>: Le </a:t>
            </a:r>
            <a:r>
              <a:rPr lang="de-CH" dirty="0" err="1"/>
              <a:t>terme</a:t>
            </a:r>
            <a:r>
              <a:rPr lang="de-CH" dirty="0"/>
              <a:t> «</a:t>
            </a:r>
            <a:r>
              <a:rPr lang="de-CH" dirty="0" err="1"/>
              <a:t>délégation</a:t>
            </a:r>
            <a:r>
              <a:rPr lang="de-CH" dirty="0"/>
              <a:t>» </a:t>
            </a:r>
            <a:r>
              <a:rPr lang="de-CH" dirty="0" err="1"/>
              <a:t>doit</a:t>
            </a:r>
            <a:r>
              <a:rPr lang="de-CH" dirty="0"/>
              <a:t> </a:t>
            </a:r>
            <a:r>
              <a:rPr lang="de-CH" dirty="0" err="1"/>
              <a:t>être</a:t>
            </a:r>
            <a:r>
              <a:rPr lang="de-CH" dirty="0"/>
              <a:t> </a:t>
            </a:r>
            <a:r>
              <a:rPr lang="de-CH" dirty="0" err="1"/>
              <a:t>compris</a:t>
            </a:r>
            <a:r>
              <a:rPr lang="de-CH" dirty="0"/>
              <a:t> au sens </a:t>
            </a:r>
            <a:r>
              <a:rPr lang="de-CH" dirty="0" err="1"/>
              <a:t>fonctionnel</a:t>
            </a:r>
            <a:r>
              <a:rPr lang="de-CH" dirty="0"/>
              <a:t>, c’est-à-</a:t>
            </a:r>
            <a:r>
              <a:rPr lang="de-CH" dirty="0" err="1"/>
              <a:t>dire</a:t>
            </a:r>
            <a:r>
              <a:rPr lang="de-CH" dirty="0"/>
              <a:t>:</a:t>
            </a:r>
          </a:p>
          <a:p>
            <a:r>
              <a:rPr lang="de-CH" dirty="0"/>
              <a:t>	1) </a:t>
            </a:r>
            <a:r>
              <a:rPr lang="de-CH" dirty="0" err="1"/>
              <a:t>Délégation</a:t>
            </a:r>
            <a:r>
              <a:rPr lang="de-CH" dirty="0"/>
              <a:t> à </a:t>
            </a:r>
            <a:r>
              <a:rPr lang="de-CH" dirty="0" err="1"/>
              <a:t>l’externe</a:t>
            </a:r>
            <a:r>
              <a:rPr lang="de-CH" dirty="0"/>
              <a:t>: </a:t>
            </a:r>
            <a:r>
              <a:rPr lang="fr-CH" dirty="0"/>
              <a:t>par exemple délégation à une association de communes/à une autre commune/à une organisation externe. Exemple : transfert de la gestion d'une crèche à une fondation, avec engagement de participer au financement</a:t>
            </a:r>
            <a:endParaRPr lang="de-CH" dirty="0"/>
          </a:p>
          <a:p>
            <a:r>
              <a:rPr lang="de-CH" dirty="0"/>
              <a:t>	2) </a:t>
            </a:r>
            <a:r>
              <a:rPr lang="fr-CH" dirty="0"/>
              <a:t>Prise en charge de nouvelles tâches : ex. : mise en place d'une nouvelle offre d'accueil, p. ex. cantine scolaire</a:t>
            </a:r>
            <a:endParaRPr lang="de-CH" dirty="0"/>
          </a:p>
          <a:p>
            <a:r>
              <a:rPr lang="de-CH" dirty="0"/>
              <a:t>	3) </a:t>
            </a:r>
            <a:r>
              <a:rPr lang="fr-CH" dirty="0"/>
              <a:t>Transfert de tâches au sein de l'organisation (dans la mesure où cela entraîne des coûts supplémentaires) : p. ex. auparavant géré au niveau cantonal et désormais pris en charge au niveau communal</a:t>
            </a:r>
            <a:endParaRPr lang="de-CH" dirty="0"/>
          </a:p>
          <a:p>
            <a:r>
              <a:rPr lang="de-CH" dirty="0"/>
              <a:t>La </a:t>
            </a:r>
            <a:r>
              <a:rPr lang="de-CH" dirty="0" err="1"/>
              <a:t>CFin</a:t>
            </a:r>
            <a:r>
              <a:rPr lang="de-CH" dirty="0"/>
              <a:t> </a:t>
            </a:r>
            <a:r>
              <a:rPr lang="de-CH" dirty="0" err="1"/>
              <a:t>peut</a:t>
            </a:r>
            <a:r>
              <a:rPr lang="de-CH" dirty="0"/>
              <a:t> faire </a:t>
            </a:r>
            <a:r>
              <a:rPr lang="de-CH" dirty="0" err="1"/>
              <a:t>valoir</a:t>
            </a:r>
            <a:r>
              <a:rPr lang="de-CH" dirty="0"/>
              <a:t> des </a:t>
            </a:r>
            <a:r>
              <a:rPr lang="de-CH" dirty="0" err="1"/>
              <a:t>prétentions</a:t>
            </a:r>
            <a:r>
              <a:rPr lang="de-CH" dirty="0"/>
              <a:t> en </a:t>
            </a:r>
            <a:r>
              <a:rPr lang="de-CH" dirty="0" err="1"/>
              <a:t>responsabilité</a:t>
            </a:r>
            <a:r>
              <a:rPr lang="de-CH" dirty="0"/>
              <a:t> </a:t>
            </a:r>
            <a:r>
              <a:rPr lang="de-CH" dirty="0" err="1"/>
              <a:t>civile</a:t>
            </a:r>
            <a:r>
              <a:rPr lang="de-CH" dirty="0"/>
              <a:t> contre </a:t>
            </a:r>
            <a:r>
              <a:rPr lang="de-CH" dirty="0" err="1"/>
              <a:t>les</a:t>
            </a:r>
            <a:r>
              <a:rPr lang="de-CH" dirty="0"/>
              <a:t> </a:t>
            </a:r>
            <a:r>
              <a:rPr lang="de-CH" dirty="0" err="1"/>
              <a:t>membres</a:t>
            </a:r>
            <a:r>
              <a:rPr lang="de-CH" dirty="0"/>
              <a:t> du Conseil </a:t>
            </a:r>
            <a:r>
              <a:rPr lang="de-CH" dirty="0" err="1"/>
              <a:t>communal</a:t>
            </a:r>
            <a:r>
              <a:rPr lang="de-CH" dirty="0"/>
              <a:t> </a:t>
            </a:r>
            <a:r>
              <a:rPr lang="de-CH" dirty="0" err="1"/>
              <a:t>qu’avec</a:t>
            </a:r>
            <a:r>
              <a:rPr lang="de-CH" dirty="0"/>
              <a:t> </a:t>
            </a:r>
            <a:r>
              <a:rPr lang="de-CH" dirty="0" err="1"/>
              <a:t>l’accord</a:t>
            </a:r>
            <a:r>
              <a:rPr lang="de-CH" dirty="0"/>
              <a:t> du </a:t>
            </a:r>
            <a:r>
              <a:rPr lang="de-CH" dirty="0" err="1"/>
              <a:t>Préfet</a:t>
            </a:r>
            <a:r>
              <a:rPr lang="de-CH" dirty="0"/>
              <a:t> (art. 72 al. 4 </a:t>
            </a:r>
            <a:r>
              <a:rPr lang="de-CH" dirty="0" err="1"/>
              <a:t>LFCo</a:t>
            </a:r>
            <a:r>
              <a:rPr lang="de-CH" dirty="0"/>
              <a:t>)</a:t>
            </a:r>
          </a:p>
          <a:p>
            <a:endParaRPr lang="fr-CH" dirty="0"/>
          </a:p>
        </p:txBody>
      </p:sp>
      <p:sp>
        <p:nvSpPr>
          <p:cNvPr id="4" name="Espace réservé du pied de page 3">
            <a:extLst>
              <a:ext uri="{FF2B5EF4-FFF2-40B4-BE49-F238E27FC236}">
                <a16:creationId xmlns:a16="http://schemas.microsoft.com/office/drawing/2014/main" id="{28BE77CA-36C3-6729-34E3-13B61B9730FC}"/>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3329040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9B0BF-2BA8-6AD9-FB71-4C6D76D04D6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8489C11-E72B-2410-E12F-E59D2DA2828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AC21D68-45CC-2798-87B2-10FDB636CADE}"/>
              </a:ext>
            </a:extLst>
          </p:cNvPr>
          <p:cNvSpPr>
            <a:spLocks noGrp="1"/>
          </p:cNvSpPr>
          <p:nvPr>
            <p:ph type="body" idx="1"/>
          </p:nvPr>
        </p:nvSpPr>
        <p:spPr/>
        <p:txBody>
          <a:bodyPr/>
          <a:lstStyle/>
          <a:p>
            <a:r>
              <a:rPr lang="fr-CH" dirty="0"/>
              <a:t>La </a:t>
            </a:r>
            <a:r>
              <a:rPr lang="fr-CH" dirty="0" err="1"/>
              <a:t>CFin</a:t>
            </a:r>
            <a:r>
              <a:rPr lang="fr-CH" dirty="0"/>
              <a:t> examine les projets que le conseil communal soumet au conseil général. Elle fait rapport au conseil général sur tous ces dossiers et lui donne son avis sous l'angle financier.</a:t>
            </a:r>
          </a:p>
          <a:p>
            <a:r>
              <a:rPr lang="fr-CH" dirty="0"/>
              <a:t>La </a:t>
            </a:r>
            <a:r>
              <a:rPr lang="fr-CH" dirty="0" err="1"/>
              <a:t>CFin</a:t>
            </a:r>
            <a:r>
              <a:rPr lang="fr-CH" dirty="0"/>
              <a:t> n'est pas une commission de gestion (cf. art. 14 de la loi sur le Grand Conseil). Elle n'exerce aucun contrôle sur la gestion de la commune par le conseil communal.</a:t>
            </a:r>
            <a:endParaRPr lang="de-DE" sz="1200" b="0" i="0" kern="1200" dirty="0">
              <a:solidFill>
                <a:schemeClr val="tx1"/>
              </a:solidFill>
              <a:effectLst/>
              <a:latin typeface="+mn-lt"/>
              <a:ea typeface="ＭＳ Ｐゴシック" pitchFamily="-112" charset="-128"/>
              <a:cs typeface="ＭＳ Ｐゴシック" pitchFamily="-112" charset="-128"/>
            </a:endParaRPr>
          </a:p>
        </p:txBody>
      </p:sp>
      <p:sp>
        <p:nvSpPr>
          <p:cNvPr id="4" name="Espace réservé du pied de page 3">
            <a:extLst>
              <a:ext uri="{FF2B5EF4-FFF2-40B4-BE49-F238E27FC236}">
                <a16:creationId xmlns:a16="http://schemas.microsoft.com/office/drawing/2014/main" id="{12ED5749-FE4D-9F70-053D-3BC0ADF4DF34}"/>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1132494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7E3AF-906A-E771-349A-BBC5EF69EA4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691A7CB-C4A9-C9E9-5411-6FC3CB77EC5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8D3438F-E2EC-291D-CD16-E5F0511FFCC7}"/>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CH" dirty="0"/>
              <a:t>Le </a:t>
            </a:r>
            <a:r>
              <a:rPr lang="de-CH" dirty="0" err="1"/>
              <a:t>service</a:t>
            </a:r>
            <a:r>
              <a:rPr lang="de-CH" dirty="0"/>
              <a:t> des </a:t>
            </a:r>
            <a:r>
              <a:rPr lang="de-CH" dirty="0" err="1"/>
              <a:t>communes</a:t>
            </a:r>
            <a:r>
              <a:rPr lang="de-CH" dirty="0"/>
              <a:t> </a:t>
            </a:r>
            <a:r>
              <a:rPr lang="fr-CH" sz="1200" b="0" i="0" kern="1200" dirty="0">
                <a:solidFill>
                  <a:schemeClr val="tx1"/>
                </a:solidFill>
                <a:effectLst/>
                <a:latin typeface="+mn-lt"/>
                <a:ea typeface="ＭＳ Ｐゴシック" pitchFamily="-112" charset="-128"/>
                <a:cs typeface="ＭＳ Ｐゴシック" pitchFamily="-112" charset="-128"/>
              </a:rPr>
              <a:t>peut également proposer au besoin aux autorités de surveillance compétentes de prendre des mesures</a:t>
            </a:r>
            <a:endParaRPr lang="de-CH" dirty="0"/>
          </a:p>
          <a:p>
            <a:endParaRPr lang="fr-CH" dirty="0"/>
          </a:p>
        </p:txBody>
      </p:sp>
      <p:sp>
        <p:nvSpPr>
          <p:cNvPr id="4" name="Espace réservé du pied de page 3">
            <a:extLst>
              <a:ext uri="{FF2B5EF4-FFF2-40B4-BE49-F238E27FC236}">
                <a16:creationId xmlns:a16="http://schemas.microsoft.com/office/drawing/2014/main" id="{8D72F3F7-D09B-386F-B55C-7A04095EB0F8}"/>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2405178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5B4FE-C27F-9BC7-8F2F-9F0BCA25D30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B2B2363-A726-EE42-CAAC-2D2DEA07367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A99F10A-A8A7-EFC4-F9D4-C178545D6F24}"/>
              </a:ext>
            </a:extLst>
          </p:cNvPr>
          <p:cNvSpPr>
            <a:spLocks noGrp="1"/>
          </p:cNvSpPr>
          <p:nvPr>
            <p:ph type="body" idx="1"/>
          </p:nvPr>
        </p:nvSpPr>
        <p:spPr/>
        <p:txBody>
          <a:bodyPr>
            <a:normAutofit lnSpcReduction="10000"/>
          </a:bodyPr>
          <a:lstStyle/>
          <a:p>
            <a:pPr marL="171450" indent="-171450">
              <a:buFontTx/>
              <a:buChar char="-"/>
            </a:pPr>
            <a:r>
              <a:rPr lang="fr-CH" dirty="0"/>
              <a:t>Contrôle interne : le conseil communal prend les mesures nécessaires (sur le plan réglementaire, financier et organisationnel) pour protéger le patrimoine, garantir l'utilisation appropriée des fonds, prévenir ou détecter les erreurs et irrégularités comptables, ainsi que pour assurer la régularité de la comptabilité et la fiabilité des rapports.</a:t>
            </a:r>
          </a:p>
          <a:p>
            <a:pPr marL="171450" indent="-171450">
              <a:buFontTx/>
              <a:buChar char="-"/>
            </a:pPr>
            <a:r>
              <a:rPr lang="fr-CH" sz="1200" b="0" i="0" kern="1200" dirty="0">
                <a:solidFill>
                  <a:schemeClr val="tx1"/>
                </a:solidFill>
                <a:effectLst/>
                <a:latin typeface="+mn-lt"/>
                <a:ea typeface="ＭＳ Ｐゴシック" pitchFamily="-112" charset="-128"/>
              </a:rPr>
              <a:t>Contrôle externe : comptabilité et comptes</a:t>
            </a:r>
          </a:p>
          <a:p>
            <a:pPr marL="628650" lvl="1" indent="-171450">
              <a:buFontTx/>
              <a:buChar char="-"/>
            </a:pPr>
            <a:r>
              <a:rPr lang="de-DE" sz="1200" b="0" i="0" kern="1200" dirty="0">
                <a:solidFill>
                  <a:schemeClr val="tx1"/>
                </a:solidFill>
                <a:effectLst/>
                <a:latin typeface="+mn-lt"/>
                <a:ea typeface="ＭＳ Ｐゴシック" pitchFamily="-112" charset="-128"/>
                <a:cs typeface="+mn-cs"/>
              </a:rPr>
              <a:t>L‘</a:t>
            </a:r>
            <a:r>
              <a:rPr lang="fr-CH" sz="1200" b="0" i="0" kern="1200" dirty="0">
                <a:solidFill>
                  <a:schemeClr val="tx1"/>
                </a:solidFill>
                <a:effectLst/>
                <a:latin typeface="+mn-lt"/>
                <a:ea typeface="ＭＳ Ｐゴシック" pitchFamily="-112" charset="-128"/>
                <a:cs typeface="+mn-cs"/>
              </a:rPr>
              <a:t>organe de révision est désigné pour contrôler 1 à 3 exercices. Une ou plusieurs réélections sont possibles, la durée du mandat d'un organe de révision ne pouvant toutefois excéder six années consécutives</a:t>
            </a:r>
            <a:endParaRPr lang="de-DE" sz="1200" b="0" i="0" kern="1200" dirty="0">
              <a:solidFill>
                <a:schemeClr val="tx1"/>
              </a:solidFill>
              <a:effectLst/>
              <a:latin typeface="+mn-lt"/>
              <a:ea typeface="ＭＳ Ｐゴシック" pitchFamily="-112" charset="-128"/>
              <a:cs typeface="+mn-cs"/>
            </a:endParaRPr>
          </a:p>
          <a:p>
            <a:pPr marL="628650" lvl="1" indent="-171450">
              <a:buFontTx/>
              <a:buChar char="-"/>
            </a:pPr>
            <a:r>
              <a:rPr lang="fr-CH" sz="1200" b="0" i="0" kern="1200" dirty="0">
                <a:solidFill>
                  <a:schemeClr val="tx1"/>
                </a:solidFill>
                <a:effectLst/>
                <a:latin typeface="+mn-lt"/>
                <a:ea typeface="ＭＳ Ｐゴシック" pitchFamily="-112" charset="-128"/>
                <a:cs typeface="+mn-cs"/>
              </a:rPr>
              <a:t>Pour être désignée en qualité d'organe de révision, une personne physique ou une entreprise de révision doit être agréée en qualité de </a:t>
            </a:r>
            <a:r>
              <a:rPr lang="fr-CH" sz="1200" b="0" i="0" kern="1200" dirty="0" err="1">
                <a:solidFill>
                  <a:schemeClr val="tx1"/>
                </a:solidFill>
                <a:effectLst/>
                <a:latin typeface="+mn-lt"/>
                <a:ea typeface="ＭＳ Ｐゴシック" pitchFamily="-112" charset="-128"/>
                <a:cs typeface="+mn-cs"/>
              </a:rPr>
              <a:t>réviseur‑e</a:t>
            </a:r>
            <a:r>
              <a:rPr lang="fr-CH" sz="1200" b="0" i="0" kern="1200" dirty="0">
                <a:solidFill>
                  <a:schemeClr val="tx1"/>
                </a:solidFill>
                <a:effectLst/>
                <a:latin typeface="+mn-lt"/>
                <a:ea typeface="ＭＳ Ｐゴシック" pitchFamily="-112" charset="-128"/>
                <a:cs typeface="+mn-cs"/>
              </a:rPr>
              <a:t> par l'Autorité fédérale de surveillance en matière de révision </a:t>
            </a:r>
            <a:r>
              <a:rPr lang="de-DE" sz="1200" b="0" i="0" kern="1200" dirty="0">
                <a:solidFill>
                  <a:schemeClr val="tx1"/>
                </a:solidFill>
                <a:effectLst/>
                <a:latin typeface="+mn-lt"/>
                <a:ea typeface="ＭＳ Ｐゴシック" pitchFamily="-112" charset="-128"/>
                <a:cs typeface="+mn-cs"/>
              </a:rPr>
              <a:t>(art. 29 </a:t>
            </a:r>
            <a:r>
              <a:rPr lang="de-DE" sz="1200" b="0" i="0" kern="1200" dirty="0" err="1">
                <a:solidFill>
                  <a:schemeClr val="tx1"/>
                </a:solidFill>
                <a:effectLst/>
                <a:latin typeface="+mn-lt"/>
                <a:ea typeface="ＭＳ Ｐゴシック" pitchFamily="-112" charset="-128"/>
                <a:cs typeface="+mn-cs"/>
              </a:rPr>
              <a:t>OFCo</a:t>
            </a:r>
            <a:r>
              <a:rPr lang="de-DE" sz="1200" b="0" i="0" kern="1200" dirty="0">
                <a:solidFill>
                  <a:schemeClr val="tx1"/>
                </a:solidFill>
                <a:effectLst/>
                <a:latin typeface="+mn-lt"/>
                <a:ea typeface="ＭＳ Ｐゴシック" pitchFamily="-112" charset="-128"/>
                <a:cs typeface="+mn-cs"/>
              </a:rPr>
              <a:t>)</a:t>
            </a:r>
          </a:p>
          <a:p>
            <a:pPr marL="628650" lvl="1" indent="-171450">
              <a:buFontTx/>
              <a:buChar char="-"/>
            </a:pPr>
            <a:r>
              <a:rPr lang="fr-CH" sz="1200" b="0" i="0" kern="1200" dirty="0">
                <a:solidFill>
                  <a:schemeClr val="tx1"/>
                </a:solidFill>
                <a:effectLst/>
                <a:latin typeface="+mn-lt"/>
                <a:ea typeface="ＭＳ Ｐゴシック" pitchFamily="-112" charset="-128"/>
                <a:cs typeface="+mn-cs"/>
              </a:rPr>
              <a:t>Rapport de révision : il est présenté au Conseil communal et à la commission des finances. Sur demande (du Conseil communal ou de la commission des finances), il peut déléguer un représentant lors de la séance du Conseil général pour l'approbation des comptes. Le rapport de révision est joint aux comptes ou est au moins disponible pour consultation au secrétariat communal.</a:t>
            </a:r>
            <a:endParaRPr lang="de-DE" sz="1200" b="0" i="0" kern="1200" dirty="0">
              <a:solidFill>
                <a:schemeClr val="tx1"/>
              </a:solidFill>
              <a:effectLst/>
              <a:latin typeface="+mn-lt"/>
              <a:ea typeface="ＭＳ Ｐゴシック" pitchFamily="-112" charset="-128"/>
              <a:cs typeface="+mn-cs"/>
            </a:endParaRPr>
          </a:p>
          <a:p>
            <a:pPr marL="628650" lvl="1" indent="-171450">
              <a:buFontTx/>
              <a:buChar char="-"/>
            </a:pPr>
            <a:r>
              <a:rPr lang="fr-CH" sz="1200" b="0" i="0" kern="1200" dirty="0">
                <a:solidFill>
                  <a:schemeClr val="tx1"/>
                </a:solidFill>
                <a:effectLst/>
                <a:latin typeface="+mn-lt"/>
                <a:ea typeface="ＭＳ Ｐゴシック" pitchFamily="-112" charset="-128"/>
                <a:cs typeface="+mn-cs"/>
              </a:rPr>
              <a:t>Si des infractions sont constatées, il doit en faire part au conseil communal. En cas d’infractions graves et si le conseil communal ne prend pas de mesures appropriées, l’organe de révision informe le service, qui à son tour informe le préfet.</a:t>
            </a:r>
            <a:endParaRPr lang="fr-CH" dirty="0"/>
          </a:p>
        </p:txBody>
      </p:sp>
      <p:sp>
        <p:nvSpPr>
          <p:cNvPr id="4" name="Espace réservé du pied de page 3">
            <a:extLst>
              <a:ext uri="{FF2B5EF4-FFF2-40B4-BE49-F238E27FC236}">
                <a16:creationId xmlns:a16="http://schemas.microsoft.com/office/drawing/2014/main" id="{4CB752AF-7C4B-1AE4-C27E-3EC6654E090E}"/>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2315283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85000" lnSpcReduction="20000"/>
          </a:bodyPr>
          <a:lstStyle/>
          <a:p>
            <a:r>
              <a:rPr lang="de-CH" dirty="0" err="1"/>
              <a:t>Contenu</a:t>
            </a:r>
            <a:r>
              <a:rPr lang="de-CH" dirty="0"/>
              <a:t>:</a:t>
            </a:r>
          </a:p>
          <a:p>
            <a:pPr marL="171450" indent="-171450">
              <a:buFontTx/>
              <a:buChar char="-"/>
            </a:pPr>
            <a:r>
              <a:rPr lang="fr-CH" dirty="0"/>
              <a:t>Comme dans les autres domaines, le droit cantonal fixe des règles minimales. Dans les domaines où la commune souhaite (et peut) déroger au droit cantonal ou le préciser, elle a besoin d'une base juridique communale, à savoir un règlement. Ces règlements sont « obligatoires sous certaines conditions » : en l'absence de règlement, le droit cantonal s'applique directement et aucune dérogation n'est autorisée</a:t>
            </a:r>
          </a:p>
          <a:p>
            <a:pPr marL="171450" indent="-171450">
              <a:buFontTx/>
              <a:buChar char="-"/>
            </a:pPr>
            <a:r>
              <a:rPr lang="de-CH" dirty="0"/>
              <a:t>Ce </a:t>
            </a:r>
            <a:r>
              <a:rPr lang="de-CH" dirty="0" err="1"/>
              <a:t>règlement</a:t>
            </a:r>
            <a:r>
              <a:rPr lang="de-CH" dirty="0"/>
              <a:t> </a:t>
            </a:r>
            <a:r>
              <a:rPr lang="de-CH" dirty="0" err="1"/>
              <a:t>définit</a:t>
            </a:r>
            <a:r>
              <a:rPr lang="de-CH" dirty="0"/>
              <a:t> </a:t>
            </a:r>
            <a:r>
              <a:rPr lang="de-CH" dirty="0" err="1"/>
              <a:t>notamment</a:t>
            </a:r>
            <a:endParaRPr lang="de-CH" dirty="0"/>
          </a:p>
          <a:p>
            <a:pPr marL="628650" lvl="1" indent="-171450">
              <a:buFontTx/>
              <a:buChar char="-"/>
            </a:pPr>
            <a:r>
              <a:rPr lang="fr-CH" dirty="0"/>
              <a:t>la délégation de compétences au conseil communal, par exemple l'achat ou la vente de terrains, l'acceptation de donations assorties de conditions (donation d'un terrain destiné à un établissement médico-social avec l'obligation d'aménager un bassin à carpes koï), etc.</a:t>
            </a:r>
            <a:endParaRPr lang="de-CH" dirty="0"/>
          </a:p>
          <a:p>
            <a:pPr marL="628650" lvl="1" indent="-171450">
              <a:buFontTx/>
              <a:buChar char="-"/>
            </a:pPr>
            <a:r>
              <a:rPr lang="fr-CH" sz="1200" b="0" i="0" kern="1200" dirty="0">
                <a:solidFill>
                  <a:schemeClr val="tx1"/>
                </a:solidFill>
                <a:effectLst/>
                <a:latin typeface="+mn-lt"/>
                <a:ea typeface="ＭＳ Ｐゴシック" pitchFamily="-112" charset="-128"/>
                <a:cs typeface="+mn-cs"/>
              </a:rPr>
              <a:t>Les modalités de fonctionnement, la conduite des séances, les débats et les votes du Conseil général ainsi que des commissions et des groupes de travail peuvent être réglementés de manière concrète</a:t>
            </a:r>
          </a:p>
          <a:p>
            <a:pPr marL="628650" lvl="1" indent="-171450">
              <a:buFontTx/>
              <a:buChar char="-"/>
            </a:pPr>
            <a:r>
              <a:rPr lang="fr-CH" dirty="0"/>
              <a:t>Définir les interventions parlementaires et en fixer leur déroulement</a:t>
            </a:r>
            <a:endParaRPr lang="de-CH" dirty="0"/>
          </a:p>
          <a:p>
            <a:r>
              <a:rPr lang="de-CH" dirty="0" err="1"/>
              <a:t>Procédure</a:t>
            </a:r>
            <a:r>
              <a:rPr lang="de-CH" dirty="0"/>
              <a:t>:</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fr-CH" dirty="0"/>
              <a:t>Règlements prévoyant des dépenses, des redevances ou des taxes -&gt; C</a:t>
            </a:r>
            <a:r>
              <a:rPr lang="de-DE" sz="1200" b="0" i="0" kern="1200" dirty="0">
                <a:solidFill>
                  <a:schemeClr val="tx1"/>
                </a:solidFill>
                <a:effectLst/>
                <a:latin typeface="+mn-lt"/>
                <a:ea typeface="ＭＳ Ｐゴシック" pitchFamily="-112" charset="-128"/>
                <a:cs typeface="ＭＳ Ｐゴシック" pitchFamily="-112" charset="-128"/>
              </a:rPr>
              <a:t>Fin</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fr-CH" dirty="0"/>
              <a:t>En cas de redevances ou de taxes dans un domaine de monopole, c'est-à-dire notamment </a:t>
            </a:r>
            <a:r>
              <a:rPr lang="fr-CH" b="1" dirty="0"/>
              <a:t>les déchets, l'eau et les eaux usées</a:t>
            </a:r>
            <a:r>
              <a:rPr lang="fr-CH" dirty="0"/>
              <a:t> (art. 14 de la loi sur la surveillance des prix), il est obligatoire de soumettre les documents à la Surveillance des prix pour avis.</a:t>
            </a:r>
            <a:endParaRPr lang="de-DE" sz="1200" b="0" i="0" kern="1200" dirty="0">
              <a:solidFill>
                <a:schemeClr val="tx1"/>
              </a:solidFill>
              <a:effectLst/>
              <a:latin typeface="+mn-lt"/>
              <a:ea typeface="ＭＳ Ｐゴシック" pitchFamily="-112" charset="-128"/>
              <a:cs typeface="ＭＳ Ｐゴシック" pitchFamily="-112" charset="-128"/>
            </a:endParaRPr>
          </a:p>
          <a:p>
            <a:pPr marL="171450" indent="-171450">
              <a:buFontTx/>
              <a:buChar char="-"/>
            </a:pPr>
            <a:r>
              <a:rPr lang="fr-CH" sz="1200" b="0" i="0" kern="1200" dirty="0">
                <a:solidFill>
                  <a:schemeClr val="tx1"/>
                </a:solidFill>
                <a:effectLst/>
                <a:latin typeface="+mn-lt"/>
                <a:ea typeface="ＭＳ Ｐゴシック" pitchFamily="-112" charset="-128"/>
                <a:cs typeface="ＭＳ Ｐゴシック" pitchFamily="-112" charset="-128"/>
              </a:rPr>
              <a:t>Si cela n'est pas fait, le règlement présente un vice de forme. Cela signifie</a:t>
            </a:r>
            <a:r>
              <a:rPr lang="de-DE" sz="1200" b="0" i="0" kern="1200" dirty="0">
                <a:solidFill>
                  <a:schemeClr val="tx1"/>
                </a:solidFill>
                <a:effectLst/>
                <a:latin typeface="+mn-lt"/>
                <a:ea typeface="ＭＳ Ｐゴシック" pitchFamily="-112" charset="-128"/>
                <a:cs typeface="ＭＳ Ｐゴシック" pitchFamily="-112" charset="-128"/>
              </a:rPr>
              <a:t>:</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fr-CH" dirty="0"/>
              <a:t>Le règlement a été </a:t>
            </a:r>
            <a:r>
              <a:rPr lang="fr-CH" b="1" dirty="0"/>
              <a:t>adopté en violation de la loi</a:t>
            </a:r>
            <a:r>
              <a:rPr lang="de-DE" dirty="0"/>
              <a:t>.</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fr-CH" dirty="0"/>
              <a:t>Il n'est toutefois </a:t>
            </a:r>
            <a:r>
              <a:rPr lang="fr-CH" b="1" dirty="0"/>
              <a:t>pas automatiquement nul</a:t>
            </a:r>
            <a:r>
              <a:rPr lang="fr-CH" dirty="0"/>
              <a:t> (c'est-à-dire invalide dès le départ), mais généralement </a:t>
            </a:r>
            <a:r>
              <a:rPr lang="fr-CH" b="1" dirty="0"/>
              <a:t>susceptible d'être contesté</a:t>
            </a:r>
            <a:r>
              <a:rPr lang="de-DE" dirty="0"/>
              <a:t>.</a:t>
            </a:r>
          </a:p>
          <a:p>
            <a:pPr marL="171450" indent="-171450">
              <a:buFontTx/>
              <a:buChar char="-"/>
            </a:pPr>
            <a:r>
              <a:rPr lang="fr-CH" sz="1200" b="0" i="0" kern="1200" dirty="0">
                <a:solidFill>
                  <a:schemeClr val="tx1"/>
                </a:solidFill>
                <a:effectLst/>
                <a:latin typeface="+mn-lt"/>
                <a:ea typeface="ＭＳ Ｐゴシック" pitchFamily="-112" charset="-128"/>
                <a:cs typeface="ＭＳ Ｐゴシック" pitchFamily="-112" charset="-128"/>
              </a:rPr>
              <a:t>Pour être valables, les règlements du législatif communal doivent être formellement approuvés par la direction cantonale dont relève leur objet </a:t>
            </a:r>
            <a:r>
              <a:rPr lang="de-DE" sz="1200" b="0" i="0" kern="1200" dirty="0">
                <a:solidFill>
                  <a:schemeClr val="tx1"/>
                </a:solidFill>
                <a:effectLst/>
                <a:latin typeface="+mn-lt"/>
                <a:ea typeface="ＭＳ Ｐゴシック" pitchFamily="-112" charset="-128"/>
                <a:cs typeface="ＭＳ Ｐゴシック" pitchFamily="-112" charset="-128"/>
              </a:rPr>
              <a:t>(art. 148 </a:t>
            </a:r>
            <a:r>
              <a:rPr lang="de-DE" sz="1200" b="0" i="0" kern="1200" dirty="0" err="1">
                <a:solidFill>
                  <a:schemeClr val="tx1"/>
                </a:solidFill>
                <a:effectLst/>
                <a:latin typeface="+mn-lt"/>
                <a:ea typeface="ＭＳ Ｐゴシック" pitchFamily="-112" charset="-128"/>
                <a:cs typeface="ＭＳ Ｐゴシック" pitchFamily="-112" charset="-128"/>
              </a:rPr>
              <a:t>LCo</a:t>
            </a:r>
            <a:r>
              <a:rPr lang="de-DE" sz="1200" b="0" i="0" kern="1200" dirty="0">
                <a:solidFill>
                  <a:schemeClr val="tx1"/>
                </a:solidFill>
                <a:effectLst/>
                <a:latin typeface="+mn-lt"/>
                <a:ea typeface="ＭＳ Ｐゴシック" pitchFamily="-112" charset="-128"/>
                <a:cs typeface="ＭＳ Ｐゴシック" pitchFamily="-112" charset="-128"/>
              </a:rPr>
              <a:t>).</a:t>
            </a:r>
          </a:p>
          <a:p>
            <a:pPr marL="171450" indent="-171450">
              <a:buFontTx/>
              <a:buChar char="-"/>
            </a:pPr>
            <a:r>
              <a:rPr lang="de-DE" sz="1200" b="0" i="0" kern="1200" dirty="0">
                <a:solidFill>
                  <a:schemeClr val="tx1"/>
                </a:solidFill>
                <a:effectLst/>
                <a:latin typeface="+mn-lt"/>
                <a:ea typeface="ＭＳ Ｐゴシック" pitchFamily="-112" charset="-128"/>
              </a:rPr>
              <a:t>Ce </a:t>
            </a:r>
            <a:r>
              <a:rPr lang="de-DE" sz="1200" b="0" i="0" kern="1200" dirty="0" err="1">
                <a:solidFill>
                  <a:schemeClr val="tx1"/>
                </a:solidFill>
                <a:effectLst/>
                <a:latin typeface="+mn-lt"/>
                <a:ea typeface="ＭＳ Ｐゴシック" pitchFamily="-112" charset="-128"/>
              </a:rPr>
              <a:t>point</a:t>
            </a:r>
            <a:r>
              <a:rPr lang="de-DE" sz="1200" b="0" i="0" kern="1200" dirty="0">
                <a:solidFill>
                  <a:schemeClr val="tx1"/>
                </a:solidFill>
                <a:effectLst/>
                <a:latin typeface="+mn-lt"/>
                <a:ea typeface="ＭＳ Ｐゴシック" pitchFamily="-112" charset="-128"/>
              </a:rPr>
              <a:t> </a:t>
            </a:r>
            <a:r>
              <a:rPr lang="de-DE" sz="1200" b="0" i="0" kern="1200" dirty="0" err="1">
                <a:solidFill>
                  <a:schemeClr val="tx1"/>
                </a:solidFill>
                <a:effectLst/>
                <a:latin typeface="+mn-lt"/>
                <a:ea typeface="ＭＳ Ｐゴシック" pitchFamily="-112" charset="-128"/>
              </a:rPr>
              <a:t>sera</a:t>
            </a:r>
            <a:r>
              <a:rPr lang="de-DE" sz="1200" b="0" i="0" kern="1200" dirty="0">
                <a:solidFill>
                  <a:schemeClr val="tx1"/>
                </a:solidFill>
                <a:effectLst/>
                <a:latin typeface="+mn-lt"/>
                <a:ea typeface="ＭＳ Ｐゴシック" pitchFamily="-112" charset="-128"/>
              </a:rPr>
              <a:t> </a:t>
            </a:r>
            <a:r>
              <a:rPr lang="de-DE" sz="1200" b="0" i="0" kern="1200" dirty="0" err="1">
                <a:solidFill>
                  <a:schemeClr val="tx1"/>
                </a:solidFill>
                <a:effectLst/>
                <a:latin typeface="+mn-lt"/>
                <a:ea typeface="ＭＳ Ｐゴシック" pitchFamily="-112" charset="-128"/>
              </a:rPr>
              <a:t>traité</a:t>
            </a:r>
            <a:r>
              <a:rPr lang="de-DE" sz="1200" b="0" i="0" kern="1200" dirty="0">
                <a:solidFill>
                  <a:schemeClr val="tx1"/>
                </a:solidFill>
                <a:effectLst/>
                <a:latin typeface="+mn-lt"/>
                <a:ea typeface="ＭＳ Ｐゴシック" pitchFamily="-112" charset="-128"/>
              </a:rPr>
              <a:t> plus en </a:t>
            </a:r>
            <a:r>
              <a:rPr lang="de-DE" sz="1200" b="0" i="0" kern="1200" dirty="0" err="1">
                <a:solidFill>
                  <a:schemeClr val="tx1"/>
                </a:solidFill>
                <a:effectLst/>
                <a:latin typeface="+mn-lt"/>
                <a:ea typeface="ＭＳ Ｐゴシック" pitchFamily="-112" charset="-128"/>
              </a:rPr>
              <a:t>détail</a:t>
            </a:r>
            <a:r>
              <a:rPr lang="de-DE" sz="1200" b="0" i="0" kern="1200" dirty="0">
                <a:solidFill>
                  <a:schemeClr val="tx1"/>
                </a:solidFill>
                <a:effectLst/>
                <a:latin typeface="+mn-lt"/>
                <a:ea typeface="ＭＳ Ｐゴシック" pitchFamily="-112" charset="-128"/>
              </a:rPr>
              <a:t> </a:t>
            </a:r>
            <a:r>
              <a:rPr lang="de-DE" sz="1200" b="0" i="0" kern="1200" dirty="0" err="1">
                <a:solidFill>
                  <a:schemeClr val="tx1"/>
                </a:solidFill>
                <a:effectLst/>
                <a:latin typeface="+mn-lt"/>
                <a:ea typeface="ＭＳ Ｐゴシック" pitchFamily="-112" charset="-128"/>
              </a:rPr>
              <a:t>dans</a:t>
            </a:r>
            <a:r>
              <a:rPr lang="de-DE" sz="1200" b="0" i="0" kern="1200" dirty="0">
                <a:solidFill>
                  <a:schemeClr val="tx1"/>
                </a:solidFill>
                <a:effectLst/>
                <a:latin typeface="+mn-lt"/>
                <a:ea typeface="ＭＳ Ｐゴシック" pitchFamily="-112" charset="-128"/>
              </a:rPr>
              <a:t> le </a:t>
            </a:r>
            <a:r>
              <a:rPr lang="de-DE" sz="1200" b="0" i="0" kern="1200" dirty="0" err="1">
                <a:solidFill>
                  <a:schemeClr val="tx1"/>
                </a:solidFill>
                <a:effectLst/>
                <a:latin typeface="+mn-lt"/>
                <a:ea typeface="ＭＳ Ｐゴシック" pitchFamily="-112" charset="-128"/>
              </a:rPr>
              <a:t>module</a:t>
            </a:r>
            <a:r>
              <a:rPr lang="de-DE" sz="1200" b="0" i="0" kern="1200" dirty="0">
                <a:solidFill>
                  <a:schemeClr val="tx1"/>
                </a:solidFill>
                <a:effectLst/>
                <a:latin typeface="+mn-lt"/>
                <a:ea typeface="ＭＳ Ｐゴシック" pitchFamily="-112" charset="-128"/>
              </a:rPr>
              <a:t> </a:t>
            </a:r>
            <a:r>
              <a:rPr lang="de-DE" sz="1200" b="0" i="0" kern="1200" dirty="0" err="1">
                <a:solidFill>
                  <a:schemeClr val="tx1"/>
                </a:solidFill>
                <a:effectLst/>
                <a:latin typeface="+mn-lt"/>
                <a:ea typeface="ＭＳ Ｐゴシック" pitchFamily="-112" charset="-128"/>
              </a:rPr>
              <a:t>xy</a:t>
            </a:r>
            <a:endParaRPr lang="fr-CH" dirty="0"/>
          </a:p>
        </p:txBody>
      </p:sp>
      <p:sp>
        <p:nvSpPr>
          <p:cNvPr id="4" name="Espace réservé du pied de page 3"/>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687060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754C2-C1B2-9AE8-E720-6E944C30188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688D287-4798-F43D-E16A-60251378C4A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53A71BA-0D48-3D2D-ABF1-A714110FED36}"/>
              </a:ext>
            </a:extLst>
          </p:cNvPr>
          <p:cNvSpPr>
            <a:spLocks noGrp="1"/>
          </p:cNvSpPr>
          <p:nvPr>
            <p:ph type="body" idx="1"/>
          </p:nvPr>
        </p:nvSpPr>
        <p:spPr/>
        <p:txBody>
          <a:bodyPr>
            <a:normAutofit/>
          </a:bodyPr>
          <a:lstStyle/>
          <a:p>
            <a:r>
              <a:rPr lang="fr-CH" dirty="0"/>
              <a:t>Responsabilité politique : le Conseil général est élu par les citoyens actifs. Il en découle une </a:t>
            </a:r>
            <a:r>
              <a:rPr lang="fr-CH" b="1" dirty="0"/>
              <a:t>obligation de rendre des comptes </a:t>
            </a:r>
            <a:r>
              <a:rPr lang="fr-CH" dirty="0"/>
              <a:t>: il doit représenter les intérêts de la population et justifier ses décisions sur le plan politique (par exemple lors d'élections ou de votations). Cette responsabilité est de nature politique et non juridique. Cela signifie que si le Conseil général prend des décisions mauvaises ou impopulaires, il sera « sanctionné » politiquement (par exemple par une non-réélection), et non poursuivi en justice.</a:t>
            </a:r>
            <a:endParaRPr lang="de-CH" dirty="0"/>
          </a:p>
          <a:p>
            <a:r>
              <a:rPr lang="de-DE" dirty="0"/>
              <a:t>Relation </a:t>
            </a:r>
            <a:r>
              <a:rPr lang="de-DE" dirty="0" err="1"/>
              <a:t>avec</a:t>
            </a:r>
            <a:r>
              <a:rPr lang="de-DE" dirty="0"/>
              <a:t> </a:t>
            </a:r>
            <a:r>
              <a:rPr lang="de-DE" dirty="0" err="1"/>
              <a:t>les</a:t>
            </a:r>
            <a:r>
              <a:rPr lang="de-DE" dirty="0"/>
              <a:t> </a:t>
            </a:r>
            <a:r>
              <a:rPr lang="de-DE" dirty="0" err="1"/>
              <a:t>autres</a:t>
            </a:r>
            <a:r>
              <a:rPr lang="de-DE" dirty="0"/>
              <a:t> </a:t>
            </a:r>
            <a:r>
              <a:rPr lang="de-DE" dirty="0" err="1"/>
              <a:t>organes</a:t>
            </a:r>
            <a:r>
              <a:rPr lang="de-DE" dirty="0"/>
              <a:t>: </a:t>
            </a:r>
          </a:p>
          <a:p>
            <a:pPr marL="171450" indent="-171450">
              <a:buFontTx/>
              <a:buChar char="-"/>
            </a:pPr>
            <a:r>
              <a:rPr lang="fr-CH" dirty="0"/>
              <a:t>L'intérêt public exige que les organes de la commune collaborent en bonne entente. Il convient d'instaurer et d'entretenir la confiance entre ces organes, de privilégier le dialogue et, en cas de doute, de prendre sans hésiter contact avec la préfecture (pour les questions d'ordre général) ou le Service des communes (pour les questions relatives à la </a:t>
            </a:r>
            <a:r>
              <a:rPr lang="fr-CH" dirty="0" err="1"/>
              <a:t>LFCo</a:t>
            </a:r>
            <a:r>
              <a:rPr lang="fr-CH" dirty="0"/>
              <a:t>)</a:t>
            </a:r>
            <a:r>
              <a:rPr lang="de-DE" dirty="0"/>
              <a:t>.</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fr-CH" dirty="0"/>
              <a:t>Le respect des compétences respectives revêt une importance capitale</a:t>
            </a:r>
            <a:r>
              <a:rPr lang="de-DE" dirty="0"/>
              <a:t>.</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fr-CH" dirty="0"/>
              <a:t>En cas de conflits insolubles entre les organes, la situation doit être signalée à la préfecture (différend administratif</a:t>
            </a:r>
            <a:r>
              <a:rPr lang="de-DE" dirty="0"/>
              <a:t>, art. 157 </a:t>
            </a:r>
            <a:r>
              <a:rPr lang="de-DE" dirty="0" err="1"/>
              <a:t>LCo</a:t>
            </a:r>
            <a:r>
              <a:rPr lang="de-DE" dirty="0"/>
              <a:t>).</a:t>
            </a:r>
          </a:p>
          <a:p>
            <a:pPr marL="171450" indent="-171450">
              <a:buFontTx/>
              <a:buChar char="-"/>
            </a:pPr>
            <a:endParaRPr lang="fr-CH" dirty="0"/>
          </a:p>
        </p:txBody>
      </p:sp>
      <p:sp>
        <p:nvSpPr>
          <p:cNvPr id="4" name="Espace réservé du pied de page 3">
            <a:extLst>
              <a:ext uri="{FF2B5EF4-FFF2-40B4-BE49-F238E27FC236}">
                <a16:creationId xmlns:a16="http://schemas.microsoft.com/office/drawing/2014/main" id="{3452FD17-29EB-E1FE-25CD-56D55859179A}"/>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2730357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2A4DE-3C47-42A0-5F80-52158BE0D6E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7463435-8796-4197-607B-4B167D0E061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58194D4-F931-66A2-B706-3FADD129B4A6}"/>
              </a:ext>
            </a:extLst>
          </p:cNvPr>
          <p:cNvSpPr>
            <a:spLocks noGrp="1"/>
          </p:cNvSpPr>
          <p:nvPr>
            <p:ph type="body" idx="1"/>
          </p:nvPr>
        </p:nvSpPr>
        <p:spPr/>
        <p:txBody>
          <a:bodyPr>
            <a:normAutofit/>
          </a:bodyPr>
          <a:lstStyle/>
          <a:p>
            <a:r>
              <a:rPr lang="fr-CH" dirty="0"/>
              <a:t>A un intérêt spécial:</a:t>
            </a:r>
          </a:p>
          <a:p>
            <a:pPr marL="171450" indent="-171450">
              <a:buFontTx/>
              <a:buChar char="-"/>
            </a:pPr>
            <a:r>
              <a:rPr lang="fr-CH" dirty="0"/>
              <a:t>Vente d'un terrain communal à lui-même ;</a:t>
            </a:r>
          </a:p>
          <a:p>
            <a:pPr marL="171450" indent="-171450">
              <a:buFontTx/>
              <a:buChar char="-"/>
            </a:pPr>
            <a:r>
              <a:rPr lang="fr-CH" dirty="0"/>
              <a:t>Désignation d'une société fiduciaire comme organe de révision, dont le fils est associé.</a:t>
            </a:r>
          </a:p>
          <a:p>
            <a:pPr marL="0" indent="0">
              <a:buFontTx/>
              <a:buNone/>
            </a:pPr>
            <a:endParaRPr lang="fr-CH" dirty="0"/>
          </a:p>
          <a:p>
            <a:pPr marL="0" indent="0">
              <a:buFontTx/>
              <a:buNone/>
            </a:pPr>
            <a:r>
              <a:rPr lang="fr-CH" dirty="0"/>
              <a:t>N'a pas d'intérêt spécial :</a:t>
            </a:r>
          </a:p>
          <a:p>
            <a:pPr marL="171450" indent="-171450">
              <a:buFontTx/>
              <a:buChar char="-"/>
            </a:pPr>
            <a:r>
              <a:rPr lang="fr-CH" dirty="0"/>
              <a:t>Un membre du Conseil communal qui, par le passé, a confié des travaux à une entreprise et dont cette entreprise est actuellement en pourparlers pour devenir un prestataire potentiel de la commune.</a:t>
            </a:r>
          </a:p>
          <a:p>
            <a:pPr marL="171450" indent="-171450">
              <a:buFontTx/>
              <a:buChar char="-"/>
            </a:pPr>
            <a:r>
              <a:rPr lang="fr-CH" dirty="0"/>
              <a:t>Un membre du Conseil général qui a été désigné par ce dernier pour le représenter au sein du conseil d'administration d'une société anonyme détenue par la commune, lorsque le Conseil général doit prendre des décisions ayant des répercussions sur cette société.</a:t>
            </a:r>
          </a:p>
        </p:txBody>
      </p:sp>
      <p:sp>
        <p:nvSpPr>
          <p:cNvPr id="4" name="Espace réservé du pied de page 3">
            <a:extLst>
              <a:ext uri="{FF2B5EF4-FFF2-40B4-BE49-F238E27FC236}">
                <a16:creationId xmlns:a16="http://schemas.microsoft.com/office/drawing/2014/main" id="{86AE0403-E94F-513A-85AD-DCC67BDE6179}"/>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2875761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Rôle :</a:t>
            </a:r>
          </a:p>
          <a:p>
            <a:pPr marL="171450" indent="-171450">
              <a:buFontTx/>
              <a:buChar char="-"/>
            </a:pPr>
            <a:r>
              <a:rPr lang="fr-CH" dirty="0"/>
              <a:t>Se compose d'un certain nombre de citoyens actifs élus de la commune</a:t>
            </a:r>
          </a:p>
          <a:p>
            <a:pPr marL="171450" indent="-171450">
              <a:buFontTx/>
              <a:buChar char="-"/>
            </a:pPr>
            <a:r>
              <a:rPr lang="fr-CH" dirty="0"/>
              <a:t>Représente la population</a:t>
            </a:r>
          </a:p>
          <a:p>
            <a:pPr marL="171450" indent="-171450">
              <a:buFontTx/>
              <a:buChar char="-"/>
            </a:pPr>
            <a:r>
              <a:rPr lang="fr-CH" dirty="0"/>
              <a:t>En lieu et place d'une assemblée de tous les électeurs, un organe élu prend les décisions, ce qui professionnalise le travail politique et améliore la préparation des dossiers</a:t>
            </a:r>
          </a:p>
          <a:p>
            <a:pPr marL="171450" indent="-171450">
              <a:buFontTx/>
              <a:buChar char="-"/>
            </a:pPr>
            <a:r>
              <a:rPr lang="fr-CH" dirty="0"/>
              <a:t>Être membre du Conseil général représente un engagement important au service de la communauté. Cela exige du sérieux et de la motivation pour promouvoir le bien-être de la commune</a:t>
            </a:r>
            <a:endParaRPr lang="de-CH" dirty="0"/>
          </a:p>
        </p:txBody>
      </p:sp>
      <p:sp>
        <p:nvSpPr>
          <p:cNvPr id="4" name="Espace réservé du pied de page 3"/>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3877550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A540E-6289-2E96-A852-09C51207D37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2097229-23A5-3B44-3483-7B8A3395811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A69B91F-75DE-F9F6-E8CB-2A05295EA2CD}"/>
              </a:ext>
            </a:extLst>
          </p:cNvPr>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CH" dirty="0"/>
          </a:p>
        </p:txBody>
      </p:sp>
      <p:sp>
        <p:nvSpPr>
          <p:cNvPr id="4" name="Espace réservé du pied de page 3">
            <a:extLst>
              <a:ext uri="{FF2B5EF4-FFF2-40B4-BE49-F238E27FC236}">
                <a16:creationId xmlns:a16="http://schemas.microsoft.com/office/drawing/2014/main" id="{D8EC6AA4-371D-9BF6-C469-EDA710A4577E}"/>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1317389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02BBB-76F3-83EA-4393-E20F3D81E47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4FC0FB1-796B-6E09-07C5-1A7CCBD429D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3D64985-1089-B7EC-C9A7-F87797510969}"/>
              </a:ext>
            </a:extLst>
          </p:cNvPr>
          <p:cNvSpPr>
            <a:spLocks noGrp="1"/>
          </p:cNvSpPr>
          <p:nvPr>
            <p:ph type="body" idx="1"/>
          </p:nvPr>
        </p:nvSpPr>
        <p:spPr/>
        <p:txBody>
          <a:bodyPr>
            <a:normAutofit fontScale="77500" lnSpcReduction="20000"/>
          </a:bodyPr>
          <a:lstStyle/>
          <a:p>
            <a:pPr marL="171450" indent="-171450">
              <a:buFontTx/>
              <a:buChar char="-"/>
            </a:pPr>
            <a:r>
              <a:rPr lang="de-CH" dirty="0"/>
              <a:t>Obligation de </a:t>
            </a:r>
            <a:r>
              <a:rPr lang="de-CH" dirty="0" err="1"/>
              <a:t>siéger</a:t>
            </a:r>
            <a:r>
              <a:rPr lang="de-CH" dirty="0"/>
              <a:t>: </a:t>
            </a:r>
            <a:r>
              <a:rPr lang="fr-CH" sz="1200" b="0" i="0" kern="1200" dirty="0">
                <a:solidFill>
                  <a:schemeClr val="tx1"/>
                </a:solidFill>
                <a:effectLst/>
                <a:latin typeface="+mn-lt"/>
                <a:ea typeface="ＭＳ Ｐゴシック" pitchFamily="-112" charset="-128"/>
                <a:cs typeface="ＭＳ Ｐゴシック" pitchFamily="-112" charset="-128"/>
              </a:rPr>
              <a:t>Le conseiller général qui, sans motif reconnu légitime par le bureau, manque trois séances consécutives du conseil général est déchu de sa fonction</a:t>
            </a:r>
            <a:r>
              <a:rPr lang="de-DE" sz="1200" b="0" i="0" kern="1200" dirty="0">
                <a:solidFill>
                  <a:schemeClr val="tx1"/>
                </a:solidFill>
                <a:effectLst/>
                <a:latin typeface="+mn-lt"/>
                <a:ea typeface="ＭＳ Ｐゴシック" pitchFamily="-112" charset="-128"/>
                <a:cs typeface="ＭＳ Ｐゴシック" pitchFamily="-112" charset="-128"/>
              </a:rPr>
              <a:t>. </a:t>
            </a:r>
            <a:r>
              <a:rPr lang="fr-CH" sz="1200" b="0" i="0" kern="1200" dirty="0">
                <a:solidFill>
                  <a:schemeClr val="tx1"/>
                </a:solidFill>
                <a:effectLst/>
                <a:latin typeface="+mn-lt"/>
                <a:ea typeface="ＭＳ Ｐゴシック" pitchFamily="-112" charset="-128"/>
                <a:cs typeface="ＭＳ Ｐゴシック" pitchFamily="-112" charset="-128"/>
              </a:rPr>
              <a:t>La distinction entre « motif légitime» et « motif non légitime» est une question d’appréciation. Si l'absence est objectivement justifiée et ne peut raisonnablement être évitée, comme dans le cas d'une maladie ou d'un accident, le motif est considéré comme valable. En revanche, la charge de travail générale (« trop de travail »), les activités de loisirs ou les rendez-vous privés prévisibles qui auraient pu être reportés ne constituent pas des motifs valables.</a:t>
            </a:r>
            <a:endParaRPr lang="de-DE" sz="1200" b="0" i="0" kern="1200" dirty="0">
              <a:solidFill>
                <a:schemeClr val="tx1"/>
              </a:solidFill>
              <a:effectLst/>
              <a:latin typeface="+mn-lt"/>
              <a:ea typeface="ＭＳ Ｐゴシック" pitchFamily="-112" charset="-128"/>
              <a:cs typeface="ＭＳ Ｐゴシック" pitchFamily="-112" charset="-128"/>
            </a:endParaRPr>
          </a:p>
          <a:p>
            <a:pPr marL="171450" indent="-171450">
              <a:buFontTx/>
              <a:buChar char="-"/>
            </a:pPr>
            <a:r>
              <a:rPr lang="de-DE" sz="1200" b="0" i="0" kern="1200" dirty="0">
                <a:solidFill>
                  <a:schemeClr val="tx1"/>
                </a:solidFill>
                <a:effectLst/>
                <a:latin typeface="+mn-lt"/>
                <a:ea typeface="ＭＳ Ｐゴシック" pitchFamily="-112" charset="-128"/>
                <a:cs typeface="ＭＳ Ｐゴシック" pitchFamily="-112" charset="-128"/>
              </a:rPr>
              <a:t>La </a:t>
            </a:r>
            <a:r>
              <a:rPr lang="de-DE" sz="1200" b="0" i="0" kern="1200" dirty="0" err="1">
                <a:solidFill>
                  <a:schemeClr val="tx1"/>
                </a:solidFill>
                <a:effectLst/>
                <a:latin typeface="+mn-lt"/>
                <a:ea typeface="ＭＳ Ｐゴシック" pitchFamily="-112" charset="-128"/>
                <a:cs typeface="ＭＳ Ｐゴシック" pitchFamily="-112" charset="-128"/>
              </a:rPr>
              <a:t>séance</a:t>
            </a:r>
            <a:r>
              <a:rPr lang="de-DE" sz="1200" b="0" i="0" kern="1200" dirty="0">
                <a:solidFill>
                  <a:schemeClr val="tx1"/>
                </a:solidFill>
                <a:effectLst/>
                <a:latin typeface="+mn-lt"/>
                <a:ea typeface="ＭＳ Ｐゴシック" pitchFamily="-112" charset="-128"/>
                <a:cs typeface="ＭＳ Ｐゴシック" pitchFamily="-112" charset="-128"/>
              </a:rPr>
              <a:t> </a:t>
            </a:r>
            <a:r>
              <a:rPr lang="de-DE" sz="1200" b="0" i="0" kern="1200" dirty="0" err="1">
                <a:solidFill>
                  <a:schemeClr val="tx1"/>
                </a:solidFill>
                <a:effectLst/>
                <a:latin typeface="+mn-lt"/>
                <a:ea typeface="ＭＳ Ｐゴシック" pitchFamily="-112" charset="-128"/>
                <a:cs typeface="ＭＳ Ｐゴシック" pitchFamily="-112" charset="-128"/>
              </a:rPr>
              <a:t>est</a:t>
            </a:r>
            <a:r>
              <a:rPr lang="de-DE" sz="1200" b="0" i="0" kern="1200" dirty="0">
                <a:solidFill>
                  <a:schemeClr val="tx1"/>
                </a:solidFill>
                <a:effectLst/>
                <a:latin typeface="+mn-lt"/>
                <a:ea typeface="ＭＳ Ｐゴシック" pitchFamily="-112" charset="-128"/>
                <a:cs typeface="ＭＳ Ｐゴシック" pitchFamily="-112" charset="-128"/>
              </a:rPr>
              <a:t> </a:t>
            </a:r>
            <a:r>
              <a:rPr lang="de-DE" sz="1200" b="0" i="0" kern="1200" dirty="0" err="1">
                <a:solidFill>
                  <a:schemeClr val="tx1"/>
                </a:solidFill>
                <a:effectLst/>
                <a:latin typeface="+mn-lt"/>
                <a:ea typeface="ＭＳ Ｐゴシック" pitchFamily="-112" charset="-128"/>
                <a:cs typeface="ＭＳ Ｐゴシック" pitchFamily="-112" charset="-128"/>
              </a:rPr>
              <a:t>publique</a:t>
            </a:r>
            <a:r>
              <a:rPr lang="de-DE" sz="1200" b="0" i="0" kern="1200" dirty="0">
                <a:solidFill>
                  <a:schemeClr val="tx1"/>
                </a:solidFill>
                <a:effectLst/>
                <a:latin typeface="+mn-lt"/>
                <a:ea typeface="ＭＳ Ｐゴシック" pitchFamily="-112" charset="-128"/>
                <a:cs typeface="ＭＳ Ｐゴシック" pitchFamily="-112" charset="-128"/>
              </a:rPr>
              <a:t>; Le </a:t>
            </a:r>
            <a:r>
              <a:rPr lang="de-DE" sz="1200" b="0" i="0" kern="1200" dirty="0" err="1">
                <a:solidFill>
                  <a:schemeClr val="tx1"/>
                </a:solidFill>
                <a:effectLst/>
                <a:latin typeface="+mn-lt"/>
                <a:ea typeface="ＭＳ Ｐゴシック" pitchFamily="-112" charset="-128"/>
                <a:cs typeface="ＭＳ Ｐゴシック" pitchFamily="-112" charset="-128"/>
              </a:rPr>
              <a:t>huis</a:t>
            </a:r>
            <a:r>
              <a:rPr lang="de-DE" sz="1200" b="0" i="0" kern="1200" dirty="0">
                <a:solidFill>
                  <a:schemeClr val="tx1"/>
                </a:solidFill>
                <a:effectLst/>
                <a:latin typeface="+mn-lt"/>
                <a:ea typeface="ＭＳ Ｐゴシック" pitchFamily="-112" charset="-128"/>
                <a:cs typeface="ＭＳ Ｐゴシック" pitchFamily="-112" charset="-128"/>
              </a:rPr>
              <a:t> </a:t>
            </a:r>
            <a:r>
              <a:rPr lang="de-DE" sz="1200" b="0" i="0" kern="1200" dirty="0" err="1">
                <a:solidFill>
                  <a:schemeClr val="tx1"/>
                </a:solidFill>
                <a:effectLst/>
                <a:latin typeface="+mn-lt"/>
                <a:ea typeface="ＭＳ Ｐゴシック" pitchFamily="-112" charset="-128"/>
                <a:cs typeface="ＭＳ Ｐゴシック" pitchFamily="-112" charset="-128"/>
              </a:rPr>
              <a:t>clos</a:t>
            </a:r>
            <a:r>
              <a:rPr lang="de-DE" sz="1200" b="0" i="0" kern="1200" dirty="0">
                <a:solidFill>
                  <a:schemeClr val="tx1"/>
                </a:solidFill>
                <a:effectLst/>
                <a:latin typeface="+mn-lt"/>
                <a:ea typeface="ＭＳ Ｐゴシック" pitchFamily="-112" charset="-128"/>
                <a:cs typeface="ＭＳ Ｐゴシック" pitchFamily="-112" charset="-128"/>
              </a:rPr>
              <a:t> ne </a:t>
            </a:r>
            <a:r>
              <a:rPr lang="de-DE" sz="1200" b="0" i="0" kern="1200" dirty="0" err="1">
                <a:solidFill>
                  <a:schemeClr val="tx1"/>
                </a:solidFill>
                <a:effectLst/>
                <a:latin typeface="+mn-lt"/>
                <a:ea typeface="ＭＳ Ｐゴシック" pitchFamily="-112" charset="-128"/>
                <a:cs typeface="ＭＳ Ｐゴシック" pitchFamily="-112" charset="-128"/>
              </a:rPr>
              <a:t>peut</a:t>
            </a:r>
            <a:r>
              <a:rPr lang="de-DE" sz="1200" b="0" i="0" kern="1200" dirty="0">
                <a:solidFill>
                  <a:schemeClr val="tx1"/>
                </a:solidFill>
                <a:effectLst/>
                <a:latin typeface="+mn-lt"/>
                <a:ea typeface="ＭＳ Ｐゴシック" pitchFamily="-112" charset="-128"/>
                <a:cs typeface="ＭＳ Ｐゴシック" pitchFamily="-112" charset="-128"/>
              </a:rPr>
              <a:t> </a:t>
            </a:r>
            <a:r>
              <a:rPr lang="de-DE" sz="1200" b="0" i="0" kern="1200" dirty="0" err="1">
                <a:solidFill>
                  <a:schemeClr val="tx1"/>
                </a:solidFill>
                <a:effectLst/>
                <a:latin typeface="+mn-lt"/>
                <a:ea typeface="ＭＳ Ｐゴシック" pitchFamily="-112" charset="-128"/>
                <a:cs typeface="ＭＳ Ｐゴシック" pitchFamily="-112" charset="-128"/>
              </a:rPr>
              <a:t>pas</a:t>
            </a:r>
            <a:r>
              <a:rPr lang="de-DE" sz="1200" b="0" i="0" kern="1200" dirty="0">
                <a:solidFill>
                  <a:schemeClr val="tx1"/>
                </a:solidFill>
                <a:effectLst/>
                <a:latin typeface="+mn-lt"/>
                <a:ea typeface="ＭＳ Ｐゴシック" pitchFamily="-112" charset="-128"/>
                <a:cs typeface="ＭＳ Ｐゴシック" pitchFamily="-112" charset="-128"/>
              </a:rPr>
              <a:t> </a:t>
            </a:r>
            <a:r>
              <a:rPr lang="de-DE" sz="1200" b="0" i="0" kern="1200" dirty="0" err="1">
                <a:solidFill>
                  <a:schemeClr val="tx1"/>
                </a:solidFill>
                <a:effectLst/>
                <a:latin typeface="+mn-lt"/>
                <a:ea typeface="ＭＳ Ｐゴシック" pitchFamily="-112" charset="-128"/>
                <a:cs typeface="ＭＳ Ｐゴシック" pitchFamily="-112" charset="-128"/>
              </a:rPr>
              <a:t>être</a:t>
            </a:r>
            <a:r>
              <a:rPr lang="de-DE" sz="1200" b="0" i="0" kern="1200" dirty="0">
                <a:solidFill>
                  <a:schemeClr val="tx1"/>
                </a:solidFill>
                <a:effectLst/>
                <a:latin typeface="+mn-lt"/>
                <a:ea typeface="ＭＳ Ｐゴシック" pitchFamily="-112" charset="-128"/>
                <a:cs typeface="ＭＳ Ｐゴシック" pitchFamily="-112" charset="-128"/>
              </a:rPr>
              <a:t> </a:t>
            </a:r>
            <a:r>
              <a:rPr lang="de-DE" sz="1200" b="0" i="0" kern="1200" dirty="0" err="1">
                <a:solidFill>
                  <a:schemeClr val="tx1"/>
                </a:solidFill>
                <a:effectLst/>
                <a:latin typeface="+mn-lt"/>
                <a:ea typeface="ＭＳ Ｐゴシック" pitchFamily="-112" charset="-128"/>
                <a:cs typeface="ＭＳ Ｐゴシック" pitchFamily="-112" charset="-128"/>
              </a:rPr>
              <a:t>prononcé</a:t>
            </a:r>
            <a:r>
              <a:rPr lang="de-DE" sz="1200" b="0" i="0" kern="1200" dirty="0">
                <a:solidFill>
                  <a:schemeClr val="tx1"/>
                </a:solidFill>
                <a:effectLst/>
                <a:latin typeface="+mn-lt"/>
                <a:ea typeface="ＭＳ Ｐゴシック" pitchFamily="-112" charset="-128"/>
                <a:cs typeface="ＭＳ Ｐゴシック" pitchFamily="-112" charset="-128"/>
              </a:rPr>
              <a:t>. NB: </a:t>
            </a:r>
            <a:r>
              <a:rPr lang="de-DE" sz="1200" b="0" i="0" kern="1200" dirty="0" err="1">
                <a:solidFill>
                  <a:schemeClr val="tx1"/>
                </a:solidFill>
                <a:effectLst/>
                <a:latin typeface="+mn-lt"/>
                <a:ea typeface="ＭＳ Ｐゴシック" pitchFamily="-112" charset="-128"/>
                <a:cs typeface="ＭＳ Ｐゴシック" pitchFamily="-112" charset="-128"/>
              </a:rPr>
              <a:t>Les</a:t>
            </a:r>
            <a:r>
              <a:rPr lang="de-DE" sz="1200" b="0" i="0" kern="1200" dirty="0">
                <a:solidFill>
                  <a:schemeClr val="tx1"/>
                </a:solidFill>
                <a:effectLst/>
                <a:latin typeface="+mn-lt"/>
                <a:ea typeface="ＭＳ Ｐゴシック" pitchFamily="-112" charset="-128"/>
                <a:cs typeface="ＭＳ Ｐゴシック" pitchFamily="-112" charset="-128"/>
              </a:rPr>
              <a:t> </a:t>
            </a:r>
            <a:r>
              <a:rPr lang="de-DE" sz="1200" b="0" i="0" kern="1200" dirty="0" err="1">
                <a:solidFill>
                  <a:schemeClr val="tx1"/>
                </a:solidFill>
                <a:effectLst/>
                <a:latin typeface="+mn-lt"/>
                <a:ea typeface="ＭＳ Ｐゴシック" pitchFamily="-112" charset="-128"/>
                <a:cs typeface="ＭＳ Ｐゴシック" pitchFamily="-112" charset="-128"/>
              </a:rPr>
              <a:t>séances</a:t>
            </a:r>
            <a:r>
              <a:rPr lang="de-DE" sz="1200" b="0" i="0" kern="1200" dirty="0">
                <a:solidFill>
                  <a:schemeClr val="tx1"/>
                </a:solidFill>
                <a:effectLst/>
                <a:latin typeface="+mn-lt"/>
                <a:ea typeface="ＭＳ Ｐゴシック" pitchFamily="-112" charset="-128"/>
                <a:cs typeface="ＭＳ Ｐゴシック" pitchFamily="-112" charset="-128"/>
              </a:rPr>
              <a:t> des </a:t>
            </a:r>
            <a:r>
              <a:rPr lang="de-DE" sz="1200" b="0" i="0" kern="1200" dirty="0" err="1">
                <a:solidFill>
                  <a:schemeClr val="tx1"/>
                </a:solidFill>
                <a:effectLst/>
                <a:latin typeface="+mn-lt"/>
                <a:ea typeface="ＭＳ Ｐゴシック" pitchFamily="-112" charset="-128"/>
                <a:cs typeface="ＭＳ Ｐゴシック" pitchFamily="-112" charset="-128"/>
              </a:rPr>
              <a:t>commissions</a:t>
            </a:r>
            <a:r>
              <a:rPr lang="de-DE" sz="1200" b="0" i="0" kern="1200" dirty="0">
                <a:solidFill>
                  <a:schemeClr val="tx1"/>
                </a:solidFill>
                <a:effectLst/>
                <a:latin typeface="+mn-lt"/>
                <a:ea typeface="ＭＳ Ｐゴシック" pitchFamily="-112" charset="-128"/>
                <a:cs typeface="ＭＳ Ｐゴシック" pitchFamily="-112" charset="-128"/>
              </a:rPr>
              <a:t> ne </a:t>
            </a:r>
            <a:r>
              <a:rPr lang="de-DE" sz="1200" b="0" i="0" kern="1200" dirty="0" err="1">
                <a:solidFill>
                  <a:schemeClr val="tx1"/>
                </a:solidFill>
                <a:effectLst/>
                <a:latin typeface="+mn-lt"/>
                <a:ea typeface="ＭＳ Ｐゴシック" pitchFamily="-112" charset="-128"/>
                <a:cs typeface="ＭＳ Ｐゴシック" pitchFamily="-112" charset="-128"/>
              </a:rPr>
              <a:t>sont</a:t>
            </a:r>
            <a:r>
              <a:rPr lang="de-DE" sz="1200" b="0" i="0" kern="1200" dirty="0">
                <a:solidFill>
                  <a:schemeClr val="tx1"/>
                </a:solidFill>
                <a:effectLst/>
                <a:latin typeface="+mn-lt"/>
                <a:ea typeface="ＭＳ Ｐゴシック" pitchFamily="-112" charset="-128"/>
                <a:cs typeface="ＭＳ Ｐゴシック" pitchFamily="-112" charset="-128"/>
              </a:rPr>
              <a:t> PAS </a:t>
            </a:r>
            <a:r>
              <a:rPr lang="de-DE" sz="1200" b="0" i="0" kern="1200" dirty="0" err="1">
                <a:solidFill>
                  <a:schemeClr val="tx1"/>
                </a:solidFill>
                <a:effectLst/>
                <a:latin typeface="+mn-lt"/>
                <a:ea typeface="ＭＳ Ｐゴシック" pitchFamily="-112" charset="-128"/>
                <a:cs typeface="ＭＳ Ｐゴシック" pitchFamily="-112" charset="-128"/>
              </a:rPr>
              <a:t>publiques</a:t>
            </a:r>
            <a:r>
              <a:rPr lang="de-DE" sz="1200" b="0" i="0" kern="1200" dirty="0">
                <a:solidFill>
                  <a:schemeClr val="tx1"/>
                </a:solidFill>
                <a:effectLst/>
                <a:latin typeface="+mn-lt"/>
                <a:ea typeface="ＭＳ Ｐゴシック" pitchFamily="-112" charset="-128"/>
                <a:cs typeface="ＭＳ Ｐゴシック" pitchFamily="-112" charset="-128"/>
              </a:rPr>
              <a:t> (art. 4 al. 1 </a:t>
            </a:r>
            <a:r>
              <a:rPr lang="de-DE" sz="1200" b="0" i="0" kern="1200" dirty="0" err="1">
                <a:solidFill>
                  <a:schemeClr val="tx1"/>
                </a:solidFill>
                <a:effectLst/>
                <a:latin typeface="+mn-lt"/>
                <a:ea typeface="ＭＳ Ｐゴシック" pitchFamily="-112" charset="-128"/>
                <a:cs typeface="ＭＳ Ｐゴシック" pitchFamily="-112" charset="-128"/>
              </a:rPr>
              <a:t>lit</a:t>
            </a:r>
            <a:r>
              <a:rPr lang="de-DE" sz="1200" b="0" i="0" kern="1200" dirty="0">
                <a:solidFill>
                  <a:schemeClr val="tx1"/>
                </a:solidFill>
                <a:effectLst/>
                <a:latin typeface="+mn-lt"/>
                <a:ea typeface="ＭＳ Ｐゴシック" pitchFamily="-112" charset="-128"/>
                <a:cs typeface="ＭＳ Ｐゴシック" pitchFamily="-112" charset="-128"/>
              </a:rPr>
              <a:t>. a </a:t>
            </a:r>
            <a:r>
              <a:rPr lang="de-DE" sz="1200" b="0" i="0" kern="1200" dirty="0" err="1">
                <a:solidFill>
                  <a:schemeClr val="tx1"/>
                </a:solidFill>
                <a:effectLst/>
                <a:latin typeface="+mn-lt"/>
                <a:ea typeface="ＭＳ Ｐゴシック" pitchFamily="-112" charset="-128"/>
                <a:cs typeface="ＭＳ Ｐゴシック" pitchFamily="-112" charset="-128"/>
              </a:rPr>
              <a:t>LInf</a:t>
            </a:r>
            <a:r>
              <a:rPr lang="de-DE" sz="1200" b="0" i="0" kern="1200" dirty="0">
                <a:solidFill>
                  <a:schemeClr val="tx1"/>
                </a:solidFill>
                <a:effectLst/>
                <a:latin typeface="+mn-lt"/>
                <a:ea typeface="ＭＳ Ｐゴシック" pitchFamily="-112" charset="-128"/>
                <a:cs typeface="ＭＳ Ｐゴシック" pitchFamily="-112" charset="-128"/>
              </a:rPr>
              <a:t> </a:t>
            </a:r>
            <a:r>
              <a:rPr lang="de-DE" sz="1200" b="0" i="1" kern="1200" dirty="0">
                <a:solidFill>
                  <a:schemeClr val="tx1"/>
                </a:solidFill>
                <a:effectLst/>
                <a:latin typeface="+mn-lt"/>
                <a:ea typeface="ＭＳ Ｐゴシック" pitchFamily="-112" charset="-128"/>
                <a:cs typeface="ＭＳ Ｐゴシック" pitchFamily="-112" charset="-128"/>
              </a:rPr>
              <a:t>a contrario</a:t>
            </a:r>
            <a:r>
              <a:rPr lang="de-DE" sz="1200" b="0" i="0" kern="1200" dirty="0">
                <a:solidFill>
                  <a:schemeClr val="tx1"/>
                </a:solidFill>
                <a:effectLst/>
                <a:latin typeface="+mn-lt"/>
                <a:ea typeface="ＭＳ Ｐゴシック" pitchFamily="-112" charset="-128"/>
                <a:cs typeface="ＭＳ Ｐゴシック" pitchFamily="-112" charset="-128"/>
              </a:rPr>
              <a:t>)</a:t>
            </a:r>
          </a:p>
          <a:p>
            <a:pPr marL="628650" lvl="1" indent="-171450">
              <a:buFontTx/>
              <a:buChar char="-"/>
            </a:pPr>
            <a:r>
              <a:rPr lang="fr-CH" sz="1200" b="0" i="0" kern="1200" dirty="0">
                <a:solidFill>
                  <a:schemeClr val="tx1"/>
                </a:solidFill>
                <a:effectLst/>
                <a:latin typeface="+mn-lt"/>
                <a:ea typeface="ＭＳ Ｐゴシック" pitchFamily="-112" charset="-128"/>
                <a:cs typeface="+mn-cs"/>
              </a:rPr>
              <a:t>Le droit des </a:t>
            </a:r>
            <a:r>
              <a:rPr lang="fr-CH" sz="1200" b="1" i="0" kern="1200" dirty="0">
                <a:solidFill>
                  <a:schemeClr val="tx1"/>
                </a:solidFill>
                <a:effectLst/>
                <a:latin typeface="+mn-lt"/>
                <a:ea typeface="ＭＳ Ｐゴシック" pitchFamily="-112" charset="-128"/>
                <a:cs typeface="+mn-cs"/>
              </a:rPr>
              <a:t>médias</a:t>
            </a:r>
            <a:r>
              <a:rPr lang="fr-CH" sz="1200" b="0" i="0" kern="1200" dirty="0">
                <a:solidFill>
                  <a:schemeClr val="tx1"/>
                </a:solidFill>
                <a:effectLst/>
                <a:latin typeface="+mn-lt"/>
                <a:ea typeface="ＭＳ Ｐゴシック" pitchFamily="-112" charset="-128"/>
                <a:cs typeface="+mn-cs"/>
              </a:rPr>
              <a:t> d'effectuer des prises de son ou d'images est régi par la </a:t>
            </a:r>
            <a:r>
              <a:rPr lang="fr-CH" sz="1200" b="0" i="0" kern="1200" dirty="0" err="1">
                <a:solidFill>
                  <a:schemeClr val="tx1"/>
                </a:solidFill>
                <a:effectLst/>
                <a:latin typeface="+mn-lt"/>
                <a:ea typeface="ＭＳ Ｐゴシック" pitchFamily="-112" charset="-128"/>
                <a:cs typeface="+mn-cs"/>
              </a:rPr>
              <a:t>LInf</a:t>
            </a:r>
            <a:r>
              <a:rPr lang="de-DE" sz="1200" b="0" i="0" kern="1200" dirty="0">
                <a:solidFill>
                  <a:schemeClr val="tx1"/>
                </a:solidFill>
                <a:effectLst/>
                <a:latin typeface="+mn-lt"/>
                <a:ea typeface="ＭＳ Ｐゴシック" pitchFamily="-112" charset="-128"/>
                <a:cs typeface="ＭＳ Ｐゴシック" pitchFamily="-112" charset="-128"/>
              </a:rPr>
              <a:t>. </a:t>
            </a:r>
          </a:p>
          <a:p>
            <a:pPr marL="628650" lvl="1" indent="-171450">
              <a:buFontTx/>
              <a:buChar char="-"/>
            </a:pPr>
            <a:r>
              <a:rPr lang="fr-CH" sz="1200" b="0" i="0" kern="1200" dirty="0">
                <a:solidFill>
                  <a:schemeClr val="tx1"/>
                </a:solidFill>
                <a:effectLst/>
                <a:latin typeface="+mn-lt"/>
                <a:ea typeface="ＭＳ Ｐゴシック" pitchFamily="-112" charset="-128"/>
                <a:cs typeface="+mn-cs"/>
              </a:rPr>
              <a:t>Le </a:t>
            </a:r>
            <a:r>
              <a:rPr lang="fr-CH" sz="1200" b="1" i="0" kern="1200" dirty="0">
                <a:solidFill>
                  <a:schemeClr val="tx1"/>
                </a:solidFill>
                <a:effectLst/>
                <a:latin typeface="+mn-lt"/>
                <a:ea typeface="ＭＳ Ｐゴシック" pitchFamily="-112" charset="-128"/>
                <a:cs typeface="+mn-cs"/>
              </a:rPr>
              <a:t>secrétaire communal </a:t>
            </a:r>
            <a:r>
              <a:rPr lang="fr-CH" sz="1200" b="0" i="0" kern="1200" dirty="0">
                <a:solidFill>
                  <a:schemeClr val="tx1"/>
                </a:solidFill>
                <a:effectLst/>
                <a:latin typeface="+mn-lt"/>
                <a:ea typeface="ＭＳ Ｐゴシック" pitchFamily="-112" charset="-128"/>
                <a:cs typeface="+mn-cs"/>
              </a:rPr>
              <a:t>peut user de moyens techniques d'enregistrement pour faciliter la rédaction du procès-verbal; il enregistre en outre les débats si un membre du Conseil général le demande et que sa proposition est agréée par 1/5 des membres présents. Ces enregistrements peuvent être effacés après que l'approbation du procès-verbal est devenue définitive</a:t>
            </a:r>
            <a:r>
              <a:rPr lang="de-DE" sz="1200" b="0" i="0" kern="1200" dirty="0">
                <a:solidFill>
                  <a:schemeClr val="tx1"/>
                </a:solidFill>
                <a:effectLst/>
                <a:latin typeface="+mn-lt"/>
                <a:ea typeface="ＭＳ Ｐゴシック" pitchFamily="-112" charset="-128"/>
                <a:cs typeface="ＭＳ Ｐゴシック" pitchFamily="-112" charset="-128"/>
              </a:rPr>
              <a:t>. </a:t>
            </a:r>
          </a:p>
          <a:p>
            <a:pPr marL="628650" lvl="1" indent="-171450">
              <a:buFontTx/>
              <a:buChar char="-"/>
            </a:pPr>
            <a:r>
              <a:rPr lang="fr-CH" sz="1200" b="0" i="0" kern="1200" dirty="0">
                <a:solidFill>
                  <a:schemeClr val="tx1"/>
                </a:solidFill>
                <a:effectLst/>
                <a:latin typeface="+mn-lt"/>
                <a:ea typeface="ＭＳ Ｐゴシック" pitchFamily="-112" charset="-128"/>
                <a:cs typeface="+mn-cs"/>
              </a:rPr>
              <a:t>Les prises de son ou d'images par des </a:t>
            </a:r>
            <a:r>
              <a:rPr lang="fr-CH" sz="1200" b="1" i="0" kern="1200" dirty="0">
                <a:solidFill>
                  <a:schemeClr val="tx1"/>
                </a:solidFill>
                <a:effectLst/>
                <a:latin typeface="+mn-lt"/>
                <a:ea typeface="ＭＳ Ｐゴシック" pitchFamily="-112" charset="-128"/>
                <a:cs typeface="+mn-cs"/>
              </a:rPr>
              <a:t>personnes privées </a:t>
            </a:r>
            <a:r>
              <a:rPr lang="fr-CH" sz="1200" b="0" i="0" kern="1200" dirty="0">
                <a:solidFill>
                  <a:schemeClr val="tx1"/>
                </a:solidFill>
                <a:effectLst/>
                <a:latin typeface="+mn-lt"/>
                <a:ea typeface="ＭＳ Ｐゴシック" pitchFamily="-112" charset="-128"/>
                <a:cs typeface="+mn-cs"/>
              </a:rPr>
              <a:t>ainsi que leur retransmission sont soumises à l'autorisation du Conseil général</a:t>
            </a:r>
          </a:p>
          <a:p>
            <a:pPr marL="628650" lvl="1" indent="-171450">
              <a:buFontTx/>
              <a:buChar char="-"/>
            </a:pPr>
            <a:r>
              <a:rPr lang="fr-CH" sz="1200" b="0" i="0" kern="1200" dirty="0">
                <a:solidFill>
                  <a:schemeClr val="tx1"/>
                </a:solidFill>
                <a:effectLst/>
                <a:latin typeface="+mn-lt"/>
                <a:ea typeface="ＭＳ Ｐゴシック" pitchFamily="-112" charset="-128"/>
                <a:cs typeface="+mn-cs"/>
              </a:rPr>
              <a:t>Toute prise de son ou d'images doit préalablement être annoncée au Conseil général</a:t>
            </a:r>
            <a:r>
              <a:rPr lang="de-DE" sz="1200" b="0" i="0" kern="1200" dirty="0">
                <a:solidFill>
                  <a:schemeClr val="tx1"/>
                </a:solidFill>
                <a:effectLst/>
                <a:latin typeface="+mn-lt"/>
                <a:ea typeface="ＭＳ Ｐゴシック" pitchFamily="-112" charset="-128"/>
                <a:cs typeface="ＭＳ Ｐゴシック" pitchFamily="-112" charset="-128"/>
              </a:rPr>
              <a:t>.</a:t>
            </a:r>
          </a:p>
          <a:p>
            <a:pPr marL="171450" indent="-171450">
              <a:buFontTx/>
              <a:buChar char="-"/>
            </a:pPr>
            <a:r>
              <a:rPr lang="fr-CH" sz="1200" b="0" i="0" kern="1200" dirty="0">
                <a:solidFill>
                  <a:schemeClr val="tx1"/>
                </a:solidFill>
                <a:effectLst/>
                <a:latin typeface="+mn-lt"/>
                <a:ea typeface="ＭＳ Ｐゴシック" pitchFamily="-112" charset="-128"/>
              </a:rPr>
              <a:t>Maintien de l'ordre : les membres du Conseil général doivent respecter le temps de parole, le sujet abordé et les convenances. Le respect mutuel est essentiel. Lors des débats politiques, il convient de s'abstenir de toute remarque non objective, insultante ou hors sujet, et de ne pas priver quelqu'un de la parole</a:t>
            </a:r>
            <a:r>
              <a:rPr lang="de-DE" sz="1200" b="0" i="0" kern="1200" dirty="0">
                <a:solidFill>
                  <a:schemeClr val="tx1"/>
                </a:solidFill>
                <a:effectLst/>
                <a:latin typeface="+mn-lt"/>
                <a:ea typeface="ＭＳ Ｐゴシック" pitchFamily="-112" charset="-128"/>
              </a:rPr>
              <a:t>.</a:t>
            </a:r>
          </a:p>
          <a:p>
            <a:pPr marL="628650" lvl="1" indent="-171450">
              <a:buFontTx/>
              <a:buChar char="-"/>
            </a:pPr>
            <a:r>
              <a:rPr lang="de-DE" sz="1200" b="1" i="0" kern="1200" dirty="0" err="1">
                <a:solidFill>
                  <a:schemeClr val="tx1"/>
                </a:solidFill>
                <a:effectLst/>
                <a:latin typeface="+mn-lt"/>
                <a:ea typeface="ＭＳ Ｐゴシック" pitchFamily="-112" charset="-128"/>
              </a:rPr>
              <a:t>Membre</a:t>
            </a:r>
            <a:r>
              <a:rPr lang="de-DE" sz="1200" b="0" i="0" kern="1200" dirty="0">
                <a:solidFill>
                  <a:schemeClr val="tx1"/>
                </a:solidFill>
                <a:effectLst/>
                <a:latin typeface="+mn-lt"/>
                <a:ea typeface="ＭＳ Ｐゴシック" pitchFamily="-112" charset="-128"/>
              </a:rPr>
              <a:t>: </a:t>
            </a:r>
            <a:r>
              <a:rPr lang="fr-CH" sz="1200" b="0" i="0" kern="1200" dirty="0">
                <a:solidFill>
                  <a:schemeClr val="tx1"/>
                </a:solidFill>
                <a:effectLst/>
                <a:latin typeface="+mn-lt"/>
                <a:ea typeface="ＭＳ Ｐゴシック" pitchFamily="-112" charset="-128"/>
                <a:cs typeface="+mn-cs"/>
              </a:rPr>
              <a:t>Un membre du Conseil général qui blesse les convenances est rappelé à l'ordre par le président. S'il continue de troubler la séance, le président lui fait quitter la salle</a:t>
            </a:r>
            <a:r>
              <a:rPr lang="de-DE" sz="1200" b="0" i="0" kern="1200" dirty="0">
                <a:solidFill>
                  <a:schemeClr val="tx1"/>
                </a:solidFill>
                <a:effectLst/>
                <a:latin typeface="+mn-lt"/>
                <a:ea typeface="ＭＳ Ｐゴシック" pitchFamily="-112" charset="-128"/>
                <a:cs typeface="+mn-cs"/>
              </a:rPr>
              <a:t>.</a:t>
            </a:r>
          </a:p>
          <a:p>
            <a:pPr marL="628650" lvl="1" indent="-171450">
              <a:buFontTx/>
              <a:buChar char="-"/>
            </a:pPr>
            <a:r>
              <a:rPr lang="de-DE" sz="1200" b="1" i="0" kern="1200" dirty="0">
                <a:solidFill>
                  <a:schemeClr val="tx1"/>
                </a:solidFill>
                <a:effectLst/>
                <a:latin typeface="+mn-lt"/>
                <a:ea typeface="ＭＳ Ｐゴシック" pitchFamily="-112" charset="-128"/>
                <a:cs typeface="+mn-cs"/>
              </a:rPr>
              <a:t>Tiers</a:t>
            </a:r>
            <a:r>
              <a:rPr lang="de-DE" sz="1200" b="0" i="0" kern="1200" dirty="0">
                <a:solidFill>
                  <a:schemeClr val="tx1"/>
                </a:solidFill>
                <a:effectLst/>
                <a:latin typeface="+mn-lt"/>
                <a:ea typeface="ＭＳ Ｐゴシック" pitchFamily="-112" charset="-128"/>
                <a:cs typeface="+mn-cs"/>
              </a:rPr>
              <a:t>: </a:t>
            </a:r>
            <a:r>
              <a:rPr lang="fr-CH" sz="1200" b="0" i="0" kern="1200" dirty="0">
                <a:solidFill>
                  <a:schemeClr val="tx1"/>
                </a:solidFill>
                <a:effectLst/>
                <a:latin typeface="+mn-lt"/>
                <a:ea typeface="ＭＳ Ｐゴシック" pitchFamily="-112" charset="-128"/>
                <a:cs typeface="+mn-cs"/>
              </a:rPr>
              <a:t>Si des tiers troublent la séance, le président peut ordonner leur expulsion</a:t>
            </a:r>
            <a:r>
              <a:rPr lang="de-DE" sz="1200" b="0" i="0" kern="1200" dirty="0">
                <a:solidFill>
                  <a:schemeClr val="tx1"/>
                </a:solidFill>
                <a:effectLst/>
                <a:latin typeface="+mn-lt"/>
                <a:ea typeface="ＭＳ Ｐゴシック" pitchFamily="-112" charset="-128"/>
                <a:cs typeface="+mn-cs"/>
              </a:rPr>
              <a:t>.</a:t>
            </a:r>
          </a:p>
          <a:p>
            <a:pPr marL="628650" lvl="1" indent="-171450">
              <a:buFontTx/>
              <a:buChar char="-"/>
            </a:pPr>
            <a:r>
              <a:rPr lang="fr-CH" sz="1200" b="0" i="0" kern="1200" dirty="0">
                <a:solidFill>
                  <a:schemeClr val="tx1"/>
                </a:solidFill>
                <a:effectLst/>
                <a:latin typeface="+mn-lt"/>
                <a:ea typeface="ＭＳ Ｐゴシック" pitchFamily="-112" charset="-128"/>
                <a:cs typeface="+mn-cs"/>
              </a:rPr>
              <a:t>Si l'ordre ne peut être rétabli, le président lève la séance</a:t>
            </a:r>
            <a:r>
              <a:rPr lang="de-DE" sz="1200" b="0" i="0" kern="1200" dirty="0">
                <a:solidFill>
                  <a:schemeClr val="tx1"/>
                </a:solidFill>
                <a:effectLst/>
                <a:latin typeface="+mn-lt"/>
                <a:ea typeface="ＭＳ Ｐゴシック" pitchFamily="-112" charset="-128"/>
                <a:cs typeface="+mn-cs"/>
              </a:rPr>
              <a:t>.</a:t>
            </a:r>
          </a:p>
          <a:p>
            <a:pPr marL="628650" lvl="1" indent="-171450">
              <a:buFontTx/>
              <a:buChar char="-"/>
            </a:pPr>
            <a:r>
              <a:rPr lang="fr-CH" sz="1200" b="0" i="0" kern="1200" dirty="0">
                <a:solidFill>
                  <a:schemeClr val="tx1"/>
                </a:solidFill>
                <a:effectLst/>
                <a:latin typeface="+mn-lt"/>
                <a:ea typeface="ＭＳ Ｐゴシック" pitchFamily="-112" charset="-128"/>
                <a:cs typeface="+mn-cs"/>
              </a:rPr>
              <a:t>Ces faits sont consignés dans le procès-verbal</a:t>
            </a:r>
            <a:endParaRPr lang="de-DE" sz="1200" b="0" i="0" kern="1200" dirty="0">
              <a:solidFill>
                <a:schemeClr val="tx1"/>
              </a:solidFill>
              <a:effectLst/>
              <a:latin typeface="+mn-lt"/>
              <a:ea typeface="ＭＳ Ｐゴシック" pitchFamily="-112" charset="-128"/>
            </a:endParaRPr>
          </a:p>
          <a:p>
            <a:pPr marL="171450" indent="-171450">
              <a:buFontTx/>
              <a:buChar char="-"/>
            </a:pPr>
            <a:r>
              <a:rPr lang="fr-CH" sz="1200" b="0" i="0" kern="1200" dirty="0">
                <a:solidFill>
                  <a:schemeClr val="tx1"/>
                </a:solidFill>
                <a:effectLst/>
                <a:latin typeface="+mn-lt"/>
                <a:ea typeface="ＭＳ Ｐゴシック" pitchFamily="-112" charset="-128"/>
                <a:cs typeface="ＭＳ Ｐゴシック" pitchFamily="-112" charset="-128"/>
              </a:rPr>
              <a:t>Le président du Conseil général peut, si les irrégularités touchent le fonctionnement du conseil général ou d'une commission émanant de celui-ci</a:t>
            </a:r>
            <a:r>
              <a:rPr lang="de-DE" dirty="0"/>
              <a:t>:</a:t>
            </a:r>
          </a:p>
          <a:p>
            <a:pPr marL="628650" lvl="1" indent="-171450">
              <a:buFontTx/>
              <a:buChar char="-"/>
            </a:pPr>
            <a:r>
              <a:rPr lang="fr-CH" sz="1200" b="0" i="0" kern="1200" dirty="0">
                <a:solidFill>
                  <a:schemeClr val="tx1"/>
                </a:solidFill>
                <a:effectLst/>
                <a:latin typeface="+mn-lt"/>
                <a:ea typeface="ＭＳ Ｐゴシック" pitchFamily="-112" charset="-128"/>
                <a:cs typeface="+mn-cs"/>
              </a:rPr>
              <a:t>ordonner une enquête administrative</a:t>
            </a:r>
            <a:r>
              <a:rPr lang="de-DE" dirty="0"/>
              <a:t>;</a:t>
            </a:r>
          </a:p>
          <a:p>
            <a:pPr marL="628650" lvl="1" indent="-171450">
              <a:buFontTx/>
              <a:buChar char="-"/>
            </a:pPr>
            <a:r>
              <a:rPr lang="fr-CH" sz="1200" b="0" i="0" kern="1200" dirty="0">
                <a:solidFill>
                  <a:schemeClr val="tx1"/>
                </a:solidFill>
                <a:effectLst/>
                <a:latin typeface="+mn-lt"/>
                <a:ea typeface="ＭＳ Ｐゴシック" pitchFamily="-112" charset="-128"/>
                <a:cs typeface="+mn-cs"/>
              </a:rPr>
              <a:t>requérir l'intervention de l'autorité de surveillance</a:t>
            </a:r>
            <a:r>
              <a:rPr lang="de-DE" dirty="0"/>
              <a:t>.</a:t>
            </a:r>
            <a:endParaRPr lang="fr-CH" dirty="0"/>
          </a:p>
          <a:p>
            <a:pPr marL="457200" lvl="1" indent="0">
              <a:buFontTx/>
              <a:buNone/>
            </a:pPr>
            <a:r>
              <a:rPr lang="fr-CH" dirty="0"/>
              <a:t>Exemples: Soupçons de manquement aux obligations d'un membre du conseil (par exemple, divulgation d'informations confidentielles) ; irrégularités dans les procédures (p.ex. votes) ; conflits insolubles au sein d'un organe</a:t>
            </a:r>
            <a:endParaRPr lang="de-DE" dirty="0"/>
          </a:p>
        </p:txBody>
      </p:sp>
      <p:sp>
        <p:nvSpPr>
          <p:cNvPr id="4" name="Espace réservé du pied de page 3">
            <a:extLst>
              <a:ext uri="{FF2B5EF4-FFF2-40B4-BE49-F238E27FC236}">
                <a16:creationId xmlns:a16="http://schemas.microsoft.com/office/drawing/2014/main" id="{092E452A-B38E-DAA8-BF2C-4467C060D130}"/>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3685184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FF48D-CC26-4070-FC06-A66DF693648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72149B3-467A-915F-0788-D93E7FF19D6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F9C08B3-55CC-39AD-62E5-9BF95090A797}"/>
              </a:ext>
            </a:extLst>
          </p:cNvPr>
          <p:cNvSpPr>
            <a:spLocks noGrp="1"/>
          </p:cNvSpPr>
          <p:nvPr>
            <p:ph type="body" idx="1"/>
          </p:nvPr>
        </p:nvSpPr>
        <p:spPr/>
        <p:txBody>
          <a:bodyPr/>
          <a:lstStyle/>
          <a:p>
            <a:pPr marL="0" indent="0">
              <a:buFontTx/>
              <a:buNone/>
            </a:pPr>
            <a:r>
              <a:rPr lang="fr-CH" dirty="0"/>
              <a:t>Bases juridiques</a:t>
            </a:r>
          </a:p>
          <a:p>
            <a:pPr marL="171450" indent="-171450">
              <a:buFontTx/>
              <a:buChar char="-"/>
            </a:pPr>
            <a:r>
              <a:rPr lang="fr-CH" dirty="0"/>
              <a:t>De nombreux éléments de la </a:t>
            </a:r>
            <a:r>
              <a:rPr lang="fr-CH" dirty="0" err="1"/>
              <a:t>LCo</a:t>
            </a:r>
            <a:r>
              <a:rPr lang="fr-CH" dirty="0"/>
              <a:t> sont précisés dans le règlement du Conseil général ; la présentation s'appuie sur la </a:t>
            </a:r>
            <a:r>
              <a:rPr lang="fr-CH" dirty="0" err="1"/>
              <a:t>LCo</a:t>
            </a:r>
            <a:r>
              <a:rPr lang="fr-CH" dirty="0"/>
              <a:t>, il convient donc de toujours vérifier ce que prévoit le règlement de votre commune</a:t>
            </a:r>
          </a:p>
          <a:p>
            <a:pPr marL="171450" indent="-171450">
              <a:buFontTx/>
              <a:buChar char="-"/>
            </a:pPr>
            <a:r>
              <a:rPr lang="fr-CH" dirty="0"/>
              <a:t>Les textes de loi sont parfois sujets à interprétation -&gt; Les réponses doivent être nuancées/adaptées au cas concret</a:t>
            </a:r>
          </a:p>
          <a:p>
            <a:pPr marL="171450" indent="-171450">
              <a:buFontTx/>
              <a:buChar char="-"/>
            </a:pPr>
            <a:r>
              <a:rPr lang="fr-CH" dirty="0"/>
              <a:t>Nous reviendrons sur le règlement communal</a:t>
            </a:r>
            <a:endParaRPr lang="de-CH" dirty="0"/>
          </a:p>
          <a:p>
            <a:pPr marL="171450" indent="-171450">
              <a:buFontTx/>
              <a:buChar char="-"/>
            </a:pPr>
            <a:endParaRPr lang="de-CH" dirty="0"/>
          </a:p>
          <a:p>
            <a:pPr marL="171450" indent="-171450">
              <a:buFontTx/>
              <a:buChar char="-"/>
            </a:pPr>
            <a:endParaRPr lang="fr-CH" dirty="0"/>
          </a:p>
        </p:txBody>
      </p:sp>
      <p:sp>
        <p:nvSpPr>
          <p:cNvPr id="4" name="Espace réservé du pied de page 3">
            <a:extLst>
              <a:ext uri="{FF2B5EF4-FFF2-40B4-BE49-F238E27FC236}">
                <a16:creationId xmlns:a16="http://schemas.microsoft.com/office/drawing/2014/main" id="{B6D606BF-0836-6391-F8CF-ED78D00CFA91}"/>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421154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Les bulletins d'information </a:t>
            </a:r>
            <a:r>
              <a:rPr lang="fr-CH" dirty="0" err="1"/>
              <a:t>info’SCom</a:t>
            </a:r>
            <a:r>
              <a:rPr lang="fr-CH" dirty="0"/>
              <a:t> sont des communications techniques régulières publiées par le Service des communes, qui ont pour objectif principal</a:t>
            </a:r>
          </a:p>
          <a:p>
            <a:pPr marL="171450" indent="-171450">
              <a:buFontTx/>
              <a:buChar char="-"/>
            </a:pPr>
            <a:r>
              <a:rPr lang="fr-CH" dirty="0"/>
              <a:t>de transmettre des informations telles que les évolutions de la pratique, etc.</a:t>
            </a:r>
          </a:p>
          <a:p>
            <a:pPr marL="171450" indent="-171450">
              <a:buFontTx/>
              <a:buChar char="-"/>
            </a:pPr>
            <a:r>
              <a:rPr lang="fr-CH" dirty="0"/>
              <a:t>de rappeler des directives ou des bases légales</a:t>
            </a:r>
          </a:p>
          <a:p>
            <a:pPr marL="171450" indent="-171450">
              <a:buFontTx/>
              <a:buChar char="-"/>
            </a:pPr>
            <a:r>
              <a:rPr lang="fr-CH" dirty="0"/>
              <a:t>d'expliquer ou de préciser des procédures.</a:t>
            </a:r>
          </a:p>
          <a:p>
            <a:pPr marL="0" indent="0">
              <a:buFontTx/>
              <a:buNone/>
            </a:pPr>
            <a:r>
              <a:rPr lang="fr-CH" dirty="0"/>
              <a:t>Ils sont axés sur la pratique et abordent des thèmes concrets tels que le passage à de nouvelles législatures (cf. ci-dessous), les règlements et statuts, les impôts communaux, les procédures budgétaires, etc.</a:t>
            </a:r>
          </a:p>
          <a:p>
            <a:pPr marL="0" indent="0">
              <a:buFontTx/>
              <a:buNone/>
            </a:pPr>
            <a:r>
              <a:rPr lang="fr-CH" dirty="0"/>
              <a:t>Il ne s’agit pas ici de normes juridiques formelles, mais de lignes directrices pratiques.</a:t>
            </a:r>
            <a:endParaRPr lang="de-CH" dirty="0"/>
          </a:p>
        </p:txBody>
      </p:sp>
      <p:sp>
        <p:nvSpPr>
          <p:cNvPr id="4" name="Espace réservé du pied de page 3"/>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232983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CH" dirty="0"/>
              <a:t>La Confédération sert de cadre à l'ensemble. Les trois niveaux de l'État disposent chacun de leurs propres compétences politiques.</a:t>
            </a:r>
          </a:p>
          <a:p>
            <a:pPr marL="171450" indent="-171450">
              <a:buFontTx/>
              <a:buChar char="-"/>
            </a:pPr>
            <a:r>
              <a:rPr lang="fr-CH" dirty="0"/>
              <a:t>Les compétences sont réparties selon le </a:t>
            </a:r>
            <a:r>
              <a:rPr lang="fr-CH" b="1" dirty="0"/>
              <a:t>principe de subsidiarité</a:t>
            </a:r>
            <a:r>
              <a:rPr lang="fr-CH" dirty="0"/>
              <a:t> : les communes agissent de manière autonome et conformément aux réglementations cantonales et fédérales. Lorsque certaines tâches ne peuvent plus être assumées de manière autonome, elles sont transférées aux cantons, etc. La Confédération assume toutefois également les tâches qui nécessitent une réglementation uniforme au niveau national (par exemple, la politique étrangère, la monnaie, la défense nationale).</a:t>
            </a:r>
          </a:p>
          <a:p>
            <a:pPr marL="171450" indent="-171450">
              <a:buFontTx/>
              <a:buChar char="-"/>
            </a:pPr>
            <a:r>
              <a:rPr lang="fr-CH" dirty="0"/>
              <a:t>Les communes ont des tâches qui leur sont propres (telles que l'éducation et l'enseignement, les affaires sociales, l'approvisionnement en énergie, les infrastructures, l'aménagement du territoire, la fiscalité) et des tâches qui leur sont attribuées par la Confédération et le canton (par exemple, la protection civile, la tenue du registre des habitants)</a:t>
            </a:r>
          </a:p>
          <a:p>
            <a:pPr marL="171450" indent="-171450">
              <a:buFontTx/>
              <a:buChar char="-"/>
            </a:pPr>
            <a:r>
              <a:rPr lang="fr-CH" b="1" dirty="0"/>
              <a:t>Autonomie communale</a:t>
            </a:r>
            <a:r>
              <a:rPr lang="fr-CH" dirty="0"/>
              <a:t> : pilier fondamental du fédéralisme. Exécution autonome et indépendante dans les domaines de compétence que le droit fédéral/cantonal ne réglemente pas de manière exhaustive (c'est-à-dire dans les domaines pour lesquels la commune n'est pas un simple organe d'exécution) -&gt; législation propre et administration autonome</a:t>
            </a:r>
          </a:p>
        </p:txBody>
      </p:sp>
      <p:sp>
        <p:nvSpPr>
          <p:cNvPr id="4" name="Espace réservé du pied de page 3"/>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1765753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20B48-AB9C-62AF-01BF-02E10958143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49C08E5-78DC-C5E0-C5BF-DD60750556B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E0D1754-B7CB-731C-5615-9759D2335AA5}"/>
              </a:ext>
            </a:extLst>
          </p:cNvPr>
          <p:cNvSpPr>
            <a:spLocks noGrp="1"/>
          </p:cNvSpPr>
          <p:nvPr>
            <p:ph type="body" idx="1"/>
          </p:nvPr>
        </p:nvSpPr>
        <p:spPr/>
        <p:txBody>
          <a:bodyPr/>
          <a:lstStyle/>
          <a:p>
            <a:pPr marL="171450" indent="-171450">
              <a:buFontTx/>
              <a:buChar char="-"/>
            </a:pPr>
            <a:r>
              <a:rPr lang="fr-CH" dirty="0"/>
              <a:t>La commune est dotée de la personnalité juridique, tant en droit public qu'en droit privé. Pour pouvoir assumer ses responsabilités, elle doit disposer d'organes</a:t>
            </a:r>
          </a:p>
          <a:p>
            <a:pPr marL="171450" indent="-171450">
              <a:buFontTx/>
              <a:buChar char="-"/>
            </a:pPr>
            <a:r>
              <a:rPr lang="fr-CH" dirty="0"/>
              <a:t>3 organes : le conseil communal – l'assemblée communale/le conseil général – corps électoral</a:t>
            </a:r>
          </a:p>
          <a:p>
            <a:pPr marL="628650" lvl="1" indent="-171450">
              <a:buFontTx/>
              <a:buChar char="-"/>
            </a:pPr>
            <a:r>
              <a:rPr lang="fr-CH" dirty="0"/>
              <a:t>Corps électoral : élit le conseil communal et, le cas échéant, le conseil général. Peut lancer des référendums et des initiatives</a:t>
            </a:r>
          </a:p>
          <a:p>
            <a:pPr marL="628650" lvl="1" indent="-171450">
              <a:buFontTx/>
              <a:buChar char="-"/>
            </a:pPr>
            <a:r>
              <a:rPr lang="fr-CH" dirty="0"/>
              <a:t>Conseil général : </a:t>
            </a:r>
            <a:r>
              <a:rPr lang="fr-CH" b="1" dirty="0"/>
              <a:t>pouvoir législatif</a:t>
            </a:r>
            <a:r>
              <a:rPr lang="fr-CH" dirty="0"/>
              <a:t>. Remplace l'assemblée communale. Obligatoire ou facultatif. Parlement communal. 30 à 80 membres. Législation et budget. Contrôle du conseil communal</a:t>
            </a:r>
          </a:p>
          <a:p>
            <a:pPr marL="628650" lvl="1" indent="-171450">
              <a:buFontTx/>
              <a:buChar char="-"/>
            </a:pPr>
            <a:r>
              <a:rPr lang="fr-CH" dirty="0"/>
              <a:t>Conseil communal : </a:t>
            </a:r>
            <a:r>
              <a:rPr lang="fr-CH" b="1" dirty="0"/>
              <a:t>pouvoir exécutif</a:t>
            </a:r>
            <a:r>
              <a:rPr lang="fr-CH" dirty="0"/>
              <a:t>. Direction de l'administration communale. Exécution des décisions du pouvoir législatif. Préparation des dossiers (budget, projets, etc.)</a:t>
            </a:r>
          </a:p>
          <a:p>
            <a:pPr marL="171450" indent="-171450">
              <a:buFontTx/>
              <a:buChar char="-"/>
            </a:pPr>
            <a:r>
              <a:rPr lang="fr-CH" dirty="0"/>
              <a:t>Personnel communal : employés de la commune (secrétariat, administration financière, service des travaux publics, contrôle des habitants, etc.). Hiérarchiquement subordonné au conseil communal. Exécute les tâches administratives courantes.</a:t>
            </a:r>
          </a:p>
          <a:p>
            <a:pPr marL="171450" indent="-171450">
              <a:buFontTx/>
              <a:buChar char="-"/>
            </a:pPr>
            <a:endParaRPr lang="de-CH" dirty="0"/>
          </a:p>
        </p:txBody>
      </p:sp>
      <p:sp>
        <p:nvSpPr>
          <p:cNvPr id="4" name="Espace réservé du pied de page 3">
            <a:extLst>
              <a:ext uri="{FF2B5EF4-FFF2-40B4-BE49-F238E27FC236}">
                <a16:creationId xmlns:a16="http://schemas.microsoft.com/office/drawing/2014/main" id="{146B2AF1-A0F5-111B-03F6-BA4E98A52B41}"/>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3725463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642E5-CB3B-2E78-90E8-F2572A620CF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99B1E5D-5FD2-C90F-C556-765492C7D44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49FA4D6-6E1D-1790-A0A6-B6CF1DEB354C}"/>
              </a:ext>
            </a:extLst>
          </p:cNvPr>
          <p:cNvSpPr>
            <a:spLocks noGrp="1"/>
          </p:cNvSpPr>
          <p:nvPr>
            <p:ph type="body" idx="1"/>
          </p:nvPr>
        </p:nvSpPr>
        <p:spPr/>
        <p:txBody>
          <a:bodyPr/>
          <a:lstStyle/>
          <a:p>
            <a:pPr marL="171450" indent="-171450">
              <a:buFontTx/>
              <a:buChar char="-"/>
            </a:pPr>
            <a:r>
              <a:rPr lang="fr-CH" dirty="0"/>
              <a:t>Le Conseil général est l'organe législatif de la commune et, à ce titre, ne fait pas partie de l'administration : ses activités (par exemple l'adoption de règlements) constituent des actes normatifs ou politiques, mais non des actes administratifs. Par conséquent, les dispositions relatives au code de procédure et de juridiction administrative (CPJA) ne s'appliquent pas directement aux décisions prises par le Conseil général ou son bureau. Pas de pouvoir de décision au sens de l'art. 4 CPJA.</a:t>
            </a:r>
          </a:p>
          <a:p>
            <a:pPr marL="171450" indent="-171450">
              <a:buFontTx/>
              <a:buChar char="-"/>
            </a:pPr>
            <a:r>
              <a:rPr lang="fr-CH" dirty="0"/>
              <a:t>Durée du mandat : en cas de vacance, le mandat des nouveaux membres du Conseil expire à la fin de la législature. (Exemple).</a:t>
            </a:r>
            <a:endParaRPr lang="de-DE" sz="1200" b="0" i="0" kern="1200" dirty="0">
              <a:solidFill>
                <a:schemeClr val="tx1"/>
              </a:solidFill>
              <a:effectLst/>
              <a:latin typeface="+mn-lt"/>
              <a:ea typeface="ＭＳ Ｐゴシック" pitchFamily="-112" charset="-128"/>
              <a:cs typeface="ＭＳ Ｐゴシック" pitchFamily="-112" charset="-128"/>
            </a:endParaRPr>
          </a:p>
        </p:txBody>
      </p:sp>
      <p:sp>
        <p:nvSpPr>
          <p:cNvPr id="4" name="Espace réservé du pied de page 3">
            <a:extLst>
              <a:ext uri="{FF2B5EF4-FFF2-40B4-BE49-F238E27FC236}">
                <a16:creationId xmlns:a16="http://schemas.microsoft.com/office/drawing/2014/main" id="{A9773ED8-31C7-DB9C-C0A1-11EDDF90E75D}"/>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2715027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5B652-7DED-9E8B-4DC6-9B9F3A96D5F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FE27E6F-BADE-3005-9418-F1921399FDB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4AC3F45-7992-D703-DFDA-64E425325238}"/>
              </a:ext>
            </a:extLst>
          </p:cNvPr>
          <p:cNvSpPr>
            <a:spLocks noGrp="1"/>
          </p:cNvSpPr>
          <p:nvPr>
            <p:ph type="body" idx="1"/>
          </p:nvPr>
        </p:nvSpPr>
        <p:spPr/>
        <p:txBody>
          <a:bodyPr>
            <a:normAutofit fontScale="77500" lnSpcReduction="20000"/>
          </a:bodyPr>
          <a:lstStyle/>
          <a:p>
            <a:pPr marL="171450" indent="-171450">
              <a:buFontTx/>
              <a:buChar char="-"/>
            </a:pPr>
            <a:r>
              <a:rPr lang="fr-CH" dirty="0"/>
              <a:t>Présidence : président et vice-président. Mandat de 12 mois. Ne sont pas rééligibles à ces fonctions au cours de la même législature. Tâches :</a:t>
            </a:r>
          </a:p>
          <a:p>
            <a:pPr marL="628650" lvl="1" indent="-171450">
              <a:buFontTx/>
              <a:buChar char="-"/>
            </a:pPr>
            <a:r>
              <a:rPr lang="fr-CH" dirty="0"/>
              <a:t>diriger les débats</a:t>
            </a:r>
          </a:p>
          <a:p>
            <a:pPr marL="628650" lvl="1" indent="-171450">
              <a:buFontTx/>
              <a:buChar char="-"/>
            </a:pPr>
            <a:r>
              <a:rPr lang="fr-CH" dirty="0"/>
              <a:t>maintenir l'ordre</a:t>
            </a:r>
          </a:p>
          <a:p>
            <a:pPr marL="628650" lvl="1" indent="-171450">
              <a:buFontTx/>
              <a:buChar char="-"/>
            </a:pPr>
            <a:r>
              <a:rPr lang="fr-CH" dirty="0"/>
              <a:t>présider le bureau</a:t>
            </a:r>
          </a:p>
          <a:p>
            <a:pPr marL="628650" lvl="1" indent="-171450">
              <a:buFontTx/>
              <a:buChar char="-"/>
            </a:pPr>
            <a:r>
              <a:rPr lang="fr-CH" dirty="0"/>
              <a:t>diriger le secrétariat et</a:t>
            </a:r>
          </a:p>
          <a:p>
            <a:pPr marL="628650" lvl="1" indent="-171450">
              <a:buFontTx/>
              <a:buChar char="-"/>
            </a:pPr>
            <a:r>
              <a:rPr lang="fr-CH" dirty="0"/>
              <a:t>superviser les travaux des commissions</a:t>
            </a:r>
          </a:p>
          <a:p>
            <a:pPr marL="628650" lvl="1" indent="-171450">
              <a:buFontTx/>
              <a:buChar char="-"/>
            </a:pPr>
            <a:r>
              <a:rPr lang="fr-CH" dirty="0"/>
              <a:t>représenter le Conseil général à l'extérieur et</a:t>
            </a:r>
          </a:p>
          <a:p>
            <a:pPr marL="628650" lvl="1" indent="-171450">
              <a:buFontTx/>
              <a:buChar char="-"/>
            </a:pPr>
            <a:r>
              <a:rPr lang="fr-CH" dirty="0"/>
              <a:t>assurer la liaison avec le Conseil communal. Le président est remplacé par le vice-président et, en cas d'empêchement de ce dernier, par un scrutateur.</a:t>
            </a:r>
          </a:p>
          <a:p>
            <a:pPr marL="171450" indent="-171450">
              <a:buFontTx/>
              <a:buChar char="-"/>
            </a:pPr>
            <a:r>
              <a:rPr lang="fr-CH" dirty="0"/>
              <a:t>Scrutateurs : au moins 3, ainsi que des scrutateurs suppléants. Durée de la législature. Il convient de tenir compte de manière appropriée des partis et groupes d'électeurs représentés au Conseil général. Tâches :</a:t>
            </a:r>
          </a:p>
          <a:p>
            <a:pPr marL="628650" lvl="1" indent="-171450">
              <a:buFontTx/>
              <a:buChar char="-"/>
            </a:pPr>
            <a:r>
              <a:rPr lang="fr-CH" dirty="0"/>
              <a:t>établir une liste de présence</a:t>
            </a:r>
          </a:p>
          <a:p>
            <a:pPr marL="628650" lvl="1" indent="-171450">
              <a:buFontTx/>
              <a:buChar char="-"/>
            </a:pPr>
            <a:r>
              <a:rPr lang="fr-CH" dirty="0"/>
              <a:t>assurer la distribution et la collecte des bulletins de vote et</a:t>
            </a:r>
          </a:p>
          <a:p>
            <a:pPr marL="628650" lvl="1" indent="-171450">
              <a:buFontTx/>
              <a:buChar char="-"/>
            </a:pPr>
            <a:r>
              <a:rPr lang="fr-CH" dirty="0"/>
              <a:t>Dénombrer les suffrages.</a:t>
            </a:r>
          </a:p>
          <a:p>
            <a:pPr marL="171450" indent="-171450">
              <a:buFontTx/>
              <a:buChar char="-"/>
            </a:pPr>
            <a:r>
              <a:rPr lang="fr-CH" dirty="0"/>
              <a:t>Bureau : composé du président, du vice-président et des scrutateurs. Tâches :</a:t>
            </a:r>
          </a:p>
          <a:p>
            <a:pPr marL="628650" lvl="1" indent="-171450">
              <a:buFontTx/>
              <a:buChar char="-"/>
            </a:pPr>
            <a:r>
              <a:rPr lang="fr-CH" dirty="0"/>
              <a:t>fixe, en accord avec le Conseil communal, les séances du Conseil général et leur ordre du jour, et convoque le Conseil général</a:t>
            </a:r>
          </a:p>
          <a:p>
            <a:pPr marL="628650" lvl="1" indent="-171450">
              <a:buFontTx/>
              <a:buChar char="-"/>
            </a:pPr>
            <a:r>
              <a:rPr lang="fr-CH" sz="1200" b="0" i="0" kern="1200" dirty="0">
                <a:solidFill>
                  <a:schemeClr val="tx1"/>
                </a:solidFill>
                <a:effectLst/>
                <a:latin typeface="+mn-lt"/>
                <a:ea typeface="ＭＳ Ｐゴシック" pitchFamily="-112" charset="-128"/>
                <a:cs typeface="+mn-cs"/>
              </a:rPr>
              <a:t>tranche les contestations relatives à la </a:t>
            </a:r>
            <a:r>
              <a:rPr lang="fr-CH" dirty="0"/>
              <a:t>procédure</a:t>
            </a:r>
          </a:p>
          <a:p>
            <a:pPr marL="628650" lvl="1" indent="-171450">
              <a:buFontTx/>
              <a:buChar char="-"/>
            </a:pPr>
            <a:r>
              <a:rPr lang="fr-CH" dirty="0"/>
              <a:t>Autres tâches conformément à l'art. 34 </a:t>
            </a:r>
            <a:r>
              <a:rPr lang="fr-CH" dirty="0" err="1"/>
              <a:t>LCo</a:t>
            </a:r>
            <a:endParaRPr lang="fr-CH" dirty="0"/>
          </a:p>
          <a:p>
            <a:pPr marL="171450" indent="-171450">
              <a:buFontTx/>
              <a:buChar char="-"/>
            </a:pPr>
            <a:r>
              <a:rPr lang="fr-CH" dirty="0"/>
              <a:t>Secrétariat :  Il s'agit du secrétariat du Conseil général et de son bureau. Il s'agit du secrétaire communal</a:t>
            </a:r>
          </a:p>
          <a:p>
            <a:pPr marL="171450" indent="-171450">
              <a:buFontTx/>
              <a:buChar char="-"/>
            </a:pPr>
            <a:r>
              <a:rPr lang="fr-CH" dirty="0"/>
              <a:t>Commissions :</a:t>
            </a:r>
          </a:p>
          <a:p>
            <a:pPr marL="628650" lvl="1" indent="-171450">
              <a:buFontTx/>
              <a:buChar char="-"/>
            </a:pPr>
            <a:r>
              <a:rPr lang="fr-CH" dirty="0"/>
              <a:t>Il existe des commissions obligatoires et facultatives.</a:t>
            </a:r>
          </a:p>
          <a:p>
            <a:pPr marL="628650" lvl="1" indent="-171450">
              <a:buFontTx/>
              <a:buChar char="-"/>
            </a:pPr>
            <a:r>
              <a:rPr lang="fr-CH" dirty="0"/>
              <a:t>Facultatif : sur demande du conseil communal, du bureau ou d'un membre du Conseil général, créer d'autres commissions pour la durée de la législature</a:t>
            </a:r>
          </a:p>
          <a:p>
            <a:pPr marL="628650" lvl="1" indent="-171450">
              <a:buFontTx/>
              <a:buChar char="-"/>
            </a:pPr>
            <a:r>
              <a:rPr lang="fr-CH" dirty="0"/>
              <a:t>Viser une représentation équitable des partis ou groupes (art. 46 al. 2 </a:t>
            </a:r>
            <a:r>
              <a:rPr lang="fr-CH" dirty="0" err="1"/>
              <a:t>LCo</a:t>
            </a:r>
            <a:r>
              <a:rPr lang="fr-CH" dirty="0"/>
              <a:t> et 16 </a:t>
            </a:r>
            <a:r>
              <a:rPr lang="fr-CH" dirty="0" err="1"/>
              <a:t>RELCo</a:t>
            </a:r>
            <a:r>
              <a:rPr lang="fr-CH" dirty="0"/>
              <a:t>)</a:t>
            </a:r>
          </a:p>
        </p:txBody>
      </p:sp>
      <p:sp>
        <p:nvSpPr>
          <p:cNvPr id="4" name="Espace réservé du pied de page 3">
            <a:extLst>
              <a:ext uri="{FF2B5EF4-FFF2-40B4-BE49-F238E27FC236}">
                <a16:creationId xmlns:a16="http://schemas.microsoft.com/office/drawing/2014/main" id="{31F04003-5E32-0912-9F27-611A797E1BC6}"/>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276754206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0.xml"/><Relationship Id="rId7"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tags" Target="../tags/tag78.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tags" Target="../tags/tag77.xml"/><Relationship Id="rId2" Type="http://schemas.openxmlformats.org/officeDocument/2006/relationships/tags" Target="../tags/tag67.xml"/><Relationship Id="rId16" Type="http://schemas.openxmlformats.org/officeDocument/2006/relationships/oleObject" Target="../embeddings/oleObject13.bin"/><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5" Type="http://schemas.openxmlformats.org/officeDocument/2006/relationships/tags" Target="../tags/tag70.xml"/><Relationship Id="rId15" Type="http://schemas.openxmlformats.org/officeDocument/2006/relationships/slideMaster" Target="../slideMasters/slideMaster1.xml"/><Relationship Id="rId10" Type="http://schemas.openxmlformats.org/officeDocument/2006/relationships/tags" Target="../tags/tag75.xml"/><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tags" Target="../tags/tag79.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slideMaster" Target="../slideMasters/slideMaster1.xml"/><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tags" Target="../tags/tag9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tags" Target="../tags/tag90.xml"/><Relationship Id="rId5" Type="http://schemas.openxmlformats.org/officeDocument/2006/relationships/tags" Target="../tags/tag84.xml"/><Relationship Id="rId10" Type="http://schemas.openxmlformats.org/officeDocument/2006/relationships/tags" Target="../tags/tag89.xml"/><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oleObject" Target="../embeddings/oleObject14.bin"/></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99.xml"/><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oleObject" Target="../embeddings/oleObject15.bin"/><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slideMaster" Target="../slideMasters/slideMaster1.xml"/><Relationship Id="rId5" Type="http://schemas.openxmlformats.org/officeDocument/2006/relationships/tags" Target="../tags/tag96.xml"/><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5" Type="http://schemas.openxmlformats.org/officeDocument/2006/relationships/tags" Target="../tags/tag106.xml"/><Relationship Id="rId10" Type="http://schemas.openxmlformats.org/officeDocument/2006/relationships/oleObject" Target="../embeddings/oleObject16.bin"/><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tags" Target="../tags/tag112.xml"/><Relationship Id="rId7" Type="http://schemas.openxmlformats.org/officeDocument/2006/relationships/slideMaster" Target="../slideMasters/slideMaster1.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23.xml"/><Relationship Id="rId3" Type="http://schemas.openxmlformats.org/officeDocument/2006/relationships/tags" Target="../tags/tag118.xml"/><Relationship Id="rId7" Type="http://schemas.openxmlformats.org/officeDocument/2006/relationships/tags" Target="../tags/tag122.xml"/><Relationship Id="rId12" Type="http://schemas.openxmlformats.org/officeDocument/2006/relationships/oleObject" Target="../embeddings/oleObject18.bin"/><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slideMaster" Target="../slideMasters/slideMaster1.xml"/><Relationship Id="rId5" Type="http://schemas.openxmlformats.org/officeDocument/2006/relationships/tags" Target="../tags/tag120.xml"/><Relationship Id="rId10" Type="http://schemas.openxmlformats.org/officeDocument/2006/relationships/tags" Target="../tags/tag125.xml"/><Relationship Id="rId4" Type="http://schemas.openxmlformats.org/officeDocument/2006/relationships/tags" Target="../tags/tag119.xml"/><Relationship Id="rId9" Type="http://schemas.openxmlformats.org/officeDocument/2006/relationships/tags" Target="../tags/tag124.xml"/></Relationships>
</file>

<file path=ppt/slideLayouts/_rels/slideLayout2.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30.xml"/><Relationship Id="rId7"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tags" Target="../tags/tag51.xml"/><Relationship Id="rId3" Type="http://schemas.openxmlformats.org/officeDocument/2006/relationships/tags" Target="../tags/tag36.xml"/><Relationship Id="rId21" Type="http://schemas.openxmlformats.org/officeDocument/2006/relationships/tags" Target="../tags/tag54.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tags" Target="../tags/tag50.xml"/><Relationship Id="rId2" Type="http://schemas.openxmlformats.org/officeDocument/2006/relationships/tags" Target="../tags/tag35.xml"/><Relationship Id="rId16" Type="http://schemas.openxmlformats.org/officeDocument/2006/relationships/tags" Target="../tags/tag49.xml"/><Relationship Id="rId20" Type="http://schemas.openxmlformats.org/officeDocument/2006/relationships/tags" Target="../tags/tag53.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24" Type="http://schemas.openxmlformats.org/officeDocument/2006/relationships/oleObject" Target="../embeddings/oleObject9.bin"/><Relationship Id="rId5" Type="http://schemas.openxmlformats.org/officeDocument/2006/relationships/tags" Target="../tags/tag38.xml"/><Relationship Id="rId15" Type="http://schemas.openxmlformats.org/officeDocument/2006/relationships/tags" Target="../tags/tag48.xml"/><Relationship Id="rId23" Type="http://schemas.openxmlformats.org/officeDocument/2006/relationships/slideMaster" Target="../slideMasters/slideMaster1.xml"/><Relationship Id="rId10" Type="http://schemas.openxmlformats.org/officeDocument/2006/relationships/tags" Target="../tags/tag43.xml"/><Relationship Id="rId19" Type="http://schemas.openxmlformats.org/officeDocument/2006/relationships/tags" Target="../tags/tag52.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 Id="rId22" Type="http://schemas.openxmlformats.org/officeDocument/2006/relationships/tags" Target="../tags/tag5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oleObject" Target="../embeddings/oleObject10.bin"/><Relationship Id="rId5" Type="http://schemas.openxmlformats.org/officeDocument/2006/relationships/slideMaster" Target="../slideMasters/slideMaster1.xml"/><Relationship Id="rId4" Type="http://schemas.openxmlformats.org/officeDocument/2006/relationships/tags" Target="../tags/tag5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graphicFrame>
        <p:nvGraphicFramePr>
          <p:cNvPr id="11" name="Objekt 1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8" imgW="0" imgH="0" progId="">
                  <p:embed/>
                </p:oleObj>
              </mc:Choice>
              <mc:Fallback>
                <p:oleObj name="think-cell Slide" r:id="rId8" imgW="0" imgH="0" progId="">
                  <p:embed/>
                  <p:pic>
                    <p:nvPicPr>
                      <p:cNvPr id="11" name="Objekt 10"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6" name="Title Placeholder 1"/>
          <p:cNvSpPr>
            <a:spLocks noGrp="1"/>
          </p:cNvSpPr>
          <p:nvPr>
            <p:ph type="ctrTitle" hasCustomPrompt="1"/>
            <p:custDataLst>
              <p:tags r:id="rId1"/>
            </p:custDataLst>
          </p:nvPr>
        </p:nvSpPr>
        <p:spPr>
          <a:xfrm>
            <a:off x="455613" y="1548000"/>
            <a:ext cx="8289925" cy="1426459"/>
          </a:xfrm>
        </p:spPr>
        <p:txBody>
          <a:bodyPr/>
          <a:lstStyle>
            <a:lvl1pPr>
              <a:lnSpc>
                <a:spcPts val="3700"/>
              </a:lnSpc>
              <a:defRPr sz="3200" smtClean="0">
                <a:latin typeface="Arial" charset="0"/>
              </a:defRPr>
            </a:lvl1pPr>
          </a:lstStyle>
          <a:p>
            <a:r>
              <a:rPr lang="de-CH" dirty="0"/>
              <a:t>Titelmasterformat durch Klicken bearbeiten</a:t>
            </a:r>
            <a:br>
              <a:rPr lang="de-CH" dirty="0"/>
            </a:br>
            <a:r>
              <a:rPr lang="de-CH" dirty="0"/>
              <a:t>—</a:t>
            </a:r>
          </a:p>
        </p:txBody>
      </p:sp>
      <p:sp>
        <p:nvSpPr>
          <p:cNvPr id="44037" name="Text Placeholder 2"/>
          <p:cNvSpPr>
            <a:spLocks noGrp="1"/>
          </p:cNvSpPr>
          <p:nvPr>
            <p:ph type="subTitle" idx="1"/>
            <p:custDataLst>
              <p:tags r:id="rId2"/>
            </p:custDataLst>
          </p:nvPr>
        </p:nvSpPr>
        <p:spPr>
          <a:xfrm>
            <a:off x="455613" y="3564000"/>
            <a:ext cx="8289925" cy="274638"/>
          </a:xfrm>
        </p:spPr>
        <p:txBody>
          <a:bodyPr/>
          <a:lstStyle>
            <a:lvl1pPr>
              <a:defRPr sz="1800" smtClean="0">
                <a:latin typeface="Arial" charset="0"/>
              </a:defRPr>
            </a:lvl1pPr>
          </a:lstStyle>
          <a:p>
            <a:r>
              <a:rPr lang="fr-FR" dirty="0"/>
              <a:t>Modifiez le style des sous-titres du masque</a:t>
            </a:r>
            <a:endParaRPr lang="de-CH" dirty="0"/>
          </a:p>
        </p:txBody>
      </p:sp>
      <p:pic>
        <p:nvPicPr>
          <p:cNvPr id="13" name="Picture 12" descr="logo_etat_FR_vers_compacte.jpg"/>
          <p:cNvPicPr>
            <a:picLocks noChangeAspect="1"/>
          </p:cNvPicPr>
          <p:nvPr userDrawn="1">
            <p:custDataLst>
              <p:tags r:id="rId3"/>
            </p:custDataLst>
          </p:nvPr>
        </p:nvPicPr>
        <p:blipFill>
          <a:blip r:embed="rId9"/>
          <a:stretch>
            <a:fillRect/>
          </a:stretch>
        </p:blipFill>
        <p:spPr>
          <a:xfrm>
            <a:off x="468000" y="417600"/>
            <a:ext cx="1584000" cy="607789"/>
          </a:xfrm>
          <a:prstGeom prst="rect">
            <a:avLst/>
          </a:prstGeom>
        </p:spPr>
      </p:pic>
      <p:sp>
        <p:nvSpPr>
          <p:cNvPr id="9" name="TextBox 8"/>
          <p:cNvSpPr txBox="1"/>
          <p:nvPr userDrawn="1">
            <p:custDataLst>
              <p:tags r:id="rId4"/>
            </p:custDataLst>
          </p:nvPr>
        </p:nvSpPr>
        <p:spPr>
          <a:xfrm>
            <a:off x="2514600" y="363600"/>
            <a:ext cx="5164138" cy="163827"/>
          </a:xfrm>
          <a:prstGeom prst="rect">
            <a:avLst/>
          </a:prstGeom>
        </p:spPr>
        <p:txBody>
          <a:bodyPr vert="horz" wrap="square" lIns="0" tIns="0" rIns="0" bIns="0" rtlCol="0">
            <a:spAutoFit/>
          </a:bodyPr>
          <a:lstStyle/>
          <a:p>
            <a:pPr algn="l">
              <a:lnSpc>
                <a:spcPts val="1350"/>
              </a:lnSpc>
              <a:spcAft>
                <a:spcPts val="0"/>
              </a:spcAft>
              <a:buClr>
                <a:srgbClr val="074EA1"/>
              </a:buClr>
            </a:pPr>
            <a:endParaRPr lang="de-CH" sz="1000" b="0" i="0" dirty="0"/>
          </a:p>
        </p:txBody>
      </p:sp>
      <p:cxnSp>
        <p:nvCxnSpPr>
          <p:cNvPr id="8" name="Straight Connector 7"/>
          <p:cNvCxnSpPr/>
          <p:nvPr userDrawn="1">
            <p:custDataLst>
              <p:tags r:id="rId5"/>
            </p:custDataLst>
          </p:nvPr>
        </p:nvCxnSpPr>
        <p:spPr>
          <a:xfrm>
            <a:off x="450000" y="1263600"/>
            <a:ext cx="8244000"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 name="TextBox 9">
            <a:extLst>
              <a:ext uri="{FF2B5EF4-FFF2-40B4-BE49-F238E27FC236}">
                <a16:creationId xmlns:a16="http://schemas.microsoft.com/office/drawing/2014/main" id="{026A106A-56EE-6E22-6C89-D52E6146FA6A}"/>
              </a:ext>
            </a:extLst>
          </p:cNvPr>
          <p:cNvSpPr txBox="1"/>
          <p:nvPr userDrawn="1">
            <p:custDataLst>
              <p:tags r:id="rId6"/>
            </p:custDataLst>
          </p:nvPr>
        </p:nvSpPr>
        <p:spPr>
          <a:xfrm>
            <a:off x="450000" y="6300087"/>
            <a:ext cx="2681840" cy="487634"/>
          </a:xfrm>
          <a:prstGeom prst="rect">
            <a:avLst/>
          </a:prstGeom>
        </p:spPr>
        <p:txBody>
          <a:bodyPr vert="horz" wrap="square" lIns="0" tIns="0" rIns="0" bIns="0" rtlCol="0">
            <a:spAutoFit/>
          </a:bodyPr>
          <a:lstStyle/>
          <a:p>
            <a:pPr algn="l">
              <a:lnSpc>
                <a:spcPts val="1300"/>
              </a:lnSpc>
              <a:spcAft>
                <a:spcPts val="0"/>
              </a:spcAft>
              <a:buClr>
                <a:srgbClr val="074EA1"/>
              </a:buClr>
            </a:pPr>
            <a:r>
              <a:rPr lang="de-CH" sz="1000" b="0" i="0" dirty="0"/>
              <a:t>—</a:t>
            </a:r>
          </a:p>
          <a:p>
            <a:pPr algn="l">
              <a:lnSpc>
                <a:spcPts val="1300"/>
              </a:lnSpc>
              <a:spcAft>
                <a:spcPts val="0"/>
              </a:spcAft>
              <a:buClr>
                <a:srgbClr val="074EA1"/>
              </a:buClr>
            </a:pPr>
            <a:r>
              <a:rPr lang="de-CH" sz="1000" b="0" i="0" dirty="0" err="1"/>
              <a:t>Association</a:t>
            </a:r>
            <a:r>
              <a:rPr lang="de-CH" sz="1000" b="0" i="0" dirty="0"/>
              <a:t> des </a:t>
            </a:r>
            <a:r>
              <a:rPr lang="de-CH" sz="1000" b="0" i="0" dirty="0" err="1"/>
              <a:t>communes</a:t>
            </a:r>
            <a:r>
              <a:rPr lang="de-CH" sz="1000" b="0" i="0" dirty="0"/>
              <a:t> </a:t>
            </a:r>
            <a:r>
              <a:rPr lang="de-CH" sz="1000" b="0" i="0" dirty="0" err="1"/>
              <a:t>fribourgeoises</a:t>
            </a:r>
            <a:r>
              <a:rPr lang="de-CH" sz="1000" b="0" i="0" dirty="0"/>
              <a:t> </a:t>
            </a:r>
            <a:r>
              <a:rPr lang="de-CH" sz="1000" b="1" i="0" dirty="0" err="1"/>
              <a:t>acf</a:t>
            </a:r>
            <a:endParaRPr lang="de-CH" sz="1000" b="1" i="0" dirty="0"/>
          </a:p>
          <a:p>
            <a:pPr algn="l">
              <a:lnSpc>
                <a:spcPts val="1300"/>
              </a:lnSpc>
              <a:spcAft>
                <a:spcPts val="0"/>
              </a:spcAft>
              <a:buClr>
                <a:srgbClr val="074EA1"/>
              </a:buClr>
            </a:pPr>
            <a:r>
              <a:rPr lang="de-CH" sz="1000" b="0" i="0" dirty="0" err="1"/>
              <a:t>Préfecture</a:t>
            </a:r>
            <a:r>
              <a:rPr lang="de-CH" sz="1000" b="0" i="0" dirty="0"/>
              <a:t> du Lac </a:t>
            </a:r>
            <a:r>
              <a:rPr lang="de-CH" sz="1000" b="1" i="0" dirty="0"/>
              <a:t>PRLA</a:t>
            </a:r>
            <a:endParaRPr lang="de-CH" sz="1000" b="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ayout Foto Querforma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12" name="Objekt 1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Bildplatzhalter 10"/>
          <p:cNvSpPr>
            <a:spLocks noGrp="1"/>
          </p:cNvSpPr>
          <p:nvPr>
            <p:ph type="pic" sz="quarter" idx="14"/>
            <p:custDataLst>
              <p:tags r:id="rId1"/>
            </p:custDataLst>
          </p:nvPr>
        </p:nvSpPr>
        <p:spPr>
          <a:xfrm>
            <a:off x="457199" y="1766400"/>
            <a:ext cx="8242301" cy="307777"/>
          </a:xfrm>
        </p:spPr>
        <p:txBody>
          <a:bodyPr/>
          <a:lstStyle/>
          <a:p>
            <a:r>
              <a:rPr lang="fr-FR"/>
              <a:t>Cliquez sur l'icône pour ajouter une image</a:t>
            </a:r>
            <a:endParaRPr lang="de-CH"/>
          </a:p>
        </p:txBody>
      </p:sp>
      <p:sp>
        <p:nvSpPr>
          <p:cNvPr id="2" name="Titel 1"/>
          <p:cNvSpPr>
            <a:spLocks noGrp="1"/>
          </p:cNvSpPr>
          <p:nvPr>
            <p:ph type="title" hasCustomPrompt="1"/>
            <p:custDataLst>
              <p:tags r:id="rId2"/>
            </p:custDataLst>
          </p:nvPr>
        </p:nvSpPr>
        <p:spPr>
          <a:xfrm>
            <a:off x="457200" y="304800"/>
            <a:ext cx="8242300" cy="984885"/>
          </a:xfrm>
        </p:spPr>
        <p:txBody>
          <a:bodyPr/>
          <a:lstStyle>
            <a:lvl1pPr>
              <a:defRPr/>
            </a:lvl1pPr>
          </a:lstStyle>
          <a:p>
            <a:r>
              <a:rPr lang="de-CH"/>
              <a:t>Titel bearbeiten</a:t>
            </a:r>
            <a:br>
              <a:rPr lang="de-CH"/>
            </a:br>
            <a:r>
              <a:rPr lang="de-CH"/>
              <a:t>—</a:t>
            </a:r>
            <a:endParaRPr lang="de-CH" dirty="0"/>
          </a:p>
        </p:txBody>
      </p:sp>
      <p:sp>
        <p:nvSpPr>
          <p:cNvPr id="10" name="Textplatzhalter 9"/>
          <p:cNvSpPr>
            <a:spLocks noGrp="1"/>
          </p:cNvSpPr>
          <p:nvPr>
            <p:ph type="body" sz="quarter" idx="13" hasCustomPrompt="1"/>
            <p:custDataLst>
              <p:tags r:id="rId3"/>
            </p:custDataLst>
          </p:nvPr>
        </p:nvSpPr>
        <p:spPr>
          <a:xfrm>
            <a:off x="457200" y="1327200"/>
            <a:ext cx="8242300" cy="369332"/>
          </a:xfrm>
        </p:spPr>
        <p:txBody>
          <a:bodyPr wrap="square">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de-CH" dirty="0"/>
              <a:t>Untertitel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zwei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a:t>Modifiez le style du titre</a:t>
            </a:r>
            <a:endParaRPr lang="en-US"/>
          </a:p>
        </p:txBody>
      </p:sp>
      <p:sp>
        <p:nvSpPr>
          <p:cNvPr id="4" name="Bildplatzhalter 3"/>
          <p:cNvSpPr>
            <a:spLocks noGrp="1"/>
          </p:cNvSpPr>
          <p:nvPr>
            <p:ph type="pic" sz="quarter" idx="10"/>
          </p:nvPr>
        </p:nvSpPr>
        <p:spPr>
          <a:xfrm>
            <a:off x="457200" y="1371600"/>
            <a:ext cx="4032000" cy="4644000"/>
          </a:xfrm>
        </p:spPr>
        <p:txBody>
          <a:bodyPr/>
          <a:lstStyle/>
          <a:p>
            <a:r>
              <a:rPr lang="fr-FR"/>
              <a:t>Cliquez sur l'icône pour ajouter une image</a:t>
            </a:r>
            <a:endParaRPr lang="en-US"/>
          </a:p>
        </p:txBody>
      </p:sp>
      <p:sp>
        <p:nvSpPr>
          <p:cNvPr id="5" name="Bildplatzhalter 3"/>
          <p:cNvSpPr>
            <a:spLocks noGrp="1"/>
          </p:cNvSpPr>
          <p:nvPr>
            <p:ph type="pic" sz="quarter" idx="11"/>
          </p:nvPr>
        </p:nvSpPr>
        <p:spPr>
          <a:xfrm>
            <a:off x="4667500" y="1371600"/>
            <a:ext cx="4032000" cy="4644000"/>
          </a:xfrm>
        </p:spPr>
        <p:txBody>
          <a:bodyPr/>
          <a:lstStyle/>
          <a:p>
            <a:r>
              <a:rPr lang="fr-FR"/>
              <a:t>Cliquez sur l'icône pour ajouter une image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Grafik">
    <p:spTree>
      <p:nvGrpSpPr>
        <p:cNvPr id="1" name=""/>
        <p:cNvGrpSpPr/>
        <p:nvPr/>
      </p:nvGrpSpPr>
      <p:grpSpPr>
        <a:xfrm>
          <a:off x="0" y="0"/>
          <a:ext cx="0" cy="0"/>
          <a:chOff x="0" y="0"/>
          <a:chExt cx="0" cy="0"/>
        </a:xfrm>
      </p:grpSpPr>
      <p:graphicFrame>
        <p:nvGraphicFramePr>
          <p:cNvPr id="6" name="Objekt 5"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6" name="Objekt 5"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1"/>
            </p:custDataLst>
          </p:nvPr>
        </p:nvSpPr>
        <p:spPr>
          <a:xfrm>
            <a:off x="457200" y="304800"/>
            <a:ext cx="8242300" cy="984885"/>
          </a:xfrm>
        </p:spPr>
        <p:txBody>
          <a:bodyPr/>
          <a:lstStyle>
            <a:lvl1pPr>
              <a:defRPr/>
            </a:lvl1pPr>
          </a:lstStyle>
          <a:p>
            <a:r>
              <a:rPr lang="de-CH"/>
              <a:t>Titel bearbeiten</a:t>
            </a:r>
            <a:br>
              <a:rPr lang="de-CH"/>
            </a:br>
            <a:r>
              <a:rPr lang="de-CH"/>
              <a:t>—</a:t>
            </a:r>
            <a:endParaRPr lang="de-CH" dirty="0"/>
          </a:p>
        </p:txBody>
      </p:sp>
      <p:sp>
        <p:nvSpPr>
          <p:cNvPr id="8" name="Textplatzhalter 7"/>
          <p:cNvSpPr>
            <a:spLocks noGrp="1"/>
          </p:cNvSpPr>
          <p:nvPr>
            <p:ph type="body" sz="quarter" idx="12"/>
            <p:custDataLst>
              <p:tags r:id="rId2"/>
            </p:custDataLst>
          </p:nvPr>
        </p:nvSpPr>
        <p:spPr>
          <a:xfrm>
            <a:off x="457200" y="2407920"/>
            <a:ext cx="8242300" cy="1846659"/>
          </a:xfrm>
        </p:spPr>
        <p:txBody>
          <a:bodyPr wrap="square">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dirty="0"/>
          </a:p>
        </p:txBody>
      </p:sp>
      <p:sp>
        <p:nvSpPr>
          <p:cNvPr id="11" name="Textplatzhalter 9"/>
          <p:cNvSpPr>
            <a:spLocks noGrp="1"/>
          </p:cNvSpPr>
          <p:nvPr>
            <p:ph type="body" sz="quarter" idx="13" hasCustomPrompt="1"/>
            <p:custDataLst>
              <p:tags r:id="rId3"/>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de-CH" dirty="0"/>
              <a:t>Untertitel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Prozess 6er">
    <p:spTree>
      <p:nvGrpSpPr>
        <p:cNvPr id="1" name=""/>
        <p:cNvGrpSpPr/>
        <p:nvPr/>
      </p:nvGrpSpPr>
      <p:grpSpPr>
        <a:xfrm>
          <a:off x="0" y="0"/>
          <a:ext cx="0" cy="0"/>
          <a:chOff x="0" y="0"/>
          <a:chExt cx="0" cy="0"/>
        </a:xfrm>
      </p:grpSpPr>
      <p:graphicFrame>
        <p:nvGraphicFramePr>
          <p:cNvPr id="27" name="Objekt 26"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16" imgW="0" imgH="0" progId="">
                  <p:embed/>
                </p:oleObj>
              </mc:Choice>
              <mc:Fallback>
                <p:oleObj name="think-cell Slide" r:id="rId16" imgW="0" imgH="0" progId="">
                  <p:embed/>
                  <p:pic>
                    <p:nvPicPr>
                      <p:cNvPr id="27" name="Objekt 2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1"/>
            </p:custDataLst>
          </p:nvPr>
        </p:nvSpPr>
        <p:spPr>
          <a:xfrm>
            <a:off x="457200" y="304800"/>
            <a:ext cx="8242300" cy="984885"/>
          </a:xfrm>
        </p:spPr>
        <p:txBody>
          <a:bodyPr/>
          <a:lstStyle>
            <a:lvl1pPr>
              <a:defRPr/>
            </a:lvl1pPr>
          </a:lstStyle>
          <a:p>
            <a:r>
              <a:rPr lang="de-CH"/>
              <a:t>Titel bearbeiten</a:t>
            </a:r>
            <a:br>
              <a:rPr lang="de-CH"/>
            </a:br>
            <a:r>
              <a:rPr lang="de-CH"/>
              <a:t>—</a:t>
            </a:r>
            <a:endParaRPr lang="de-CH" dirty="0"/>
          </a:p>
        </p:txBody>
      </p:sp>
      <p:sp>
        <p:nvSpPr>
          <p:cNvPr id="8" name="Textplatzhalter 7"/>
          <p:cNvSpPr>
            <a:spLocks noGrp="1"/>
          </p:cNvSpPr>
          <p:nvPr>
            <p:ph type="body" sz="quarter" idx="12" hasCustomPrompt="1"/>
            <p:custDataLst>
              <p:tags r:id="rId2"/>
            </p:custDataLst>
          </p:nvPr>
        </p:nvSpPr>
        <p:spPr>
          <a:xfrm>
            <a:off x="573226" y="2373243"/>
            <a:ext cx="1260000" cy="307777"/>
          </a:xfrm>
        </p:spPr>
        <p:txBody>
          <a:bodyPr wrap="square">
            <a:spAutoFit/>
          </a:bodyPr>
          <a:lstStyle>
            <a:lvl1pPr>
              <a:defRPr b="1"/>
            </a:lvl1pPr>
          </a:lstStyle>
          <a:p>
            <a:pPr lvl="0"/>
            <a:r>
              <a:rPr lang="de-CH"/>
              <a:t>Titel</a:t>
            </a:r>
            <a:endParaRPr lang="de-CH" dirty="0"/>
          </a:p>
        </p:txBody>
      </p:sp>
      <p:sp>
        <p:nvSpPr>
          <p:cNvPr id="15" name="Textplatzhalter 7"/>
          <p:cNvSpPr>
            <a:spLocks noGrp="1"/>
          </p:cNvSpPr>
          <p:nvPr>
            <p:ph type="body" sz="quarter" idx="14"/>
            <p:custDataLst>
              <p:tags r:id="rId3"/>
            </p:custDataLst>
          </p:nvPr>
        </p:nvSpPr>
        <p:spPr>
          <a:xfrm>
            <a:off x="573226" y="3113577"/>
            <a:ext cx="1260000" cy="1538883"/>
          </a:xfrm>
        </p:spPr>
        <p:txBody>
          <a:bodyPr wrap="square">
            <a:spAutoFit/>
          </a:bodyPr>
          <a:lstStyle>
            <a:lvl1pPr>
              <a:defRPr/>
            </a:lvl1pPr>
          </a:lstStyle>
          <a:p>
            <a:pPr lvl="0"/>
            <a:r>
              <a:rPr lang="fr-FR"/>
              <a:t>Cliquez pour modifier les styles du texte du masque</a:t>
            </a:r>
          </a:p>
        </p:txBody>
      </p:sp>
      <p:sp>
        <p:nvSpPr>
          <p:cNvPr id="16" name="Textplatzhalter 7"/>
          <p:cNvSpPr>
            <a:spLocks noGrp="1"/>
          </p:cNvSpPr>
          <p:nvPr>
            <p:ph type="body" sz="quarter" idx="15" hasCustomPrompt="1"/>
            <p:custDataLst>
              <p:tags r:id="rId4"/>
            </p:custDataLst>
          </p:nvPr>
        </p:nvSpPr>
        <p:spPr>
          <a:xfrm>
            <a:off x="2032186" y="2373243"/>
            <a:ext cx="1260000" cy="307777"/>
          </a:xfrm>
        </p:spPr>
        <p:txBody>
          <a:bodyPr wrap="square">
            <a:spAutoFit/>
          </a:bodyPr>
          <a:lstStyle>
            <a:lvl1pPr>
              <a:defRPr b="1"/>
            </a:lvl1pPr>
          </a:lstStyle>
          <a:p>
            <a:pPr lvl="0"/>
            <a:r>
              <a:rPr lang="de-CH"/>
              <a:t>Titel</a:t>
            </a:r>
            <a:endParaRPr lang="de-CH" dirty="0"/>
          </a:p>
        </p:txBody>
      </p:sp>
      <p:sp>
        <p:nvSpPr>
          <p:cNvPr id="17" name="Textplatzhalter 7"/>
          <p:cNvSpPr>
            <a:spLocks noGrp="1"/>
          </p:cNvSpPr>
          <p:nvPr>
            <p:ph type="body" sz="quarter" idx="16" hasCustomPrompt="1"/>
            <p:custDataLst>
              <p:tags r:id="rId5"/>
            </p:custDataLst>
          </p:nvPr>
        </p:nvSpPr>
        <p:spPr>
          <a:xfrm>
            <a:off x="2032186" y="3113577"/>
            <a:ext cx="1260000" cy="307777"/>
          </a:xfrm>
        </p:spPr>
        <p:txBody>
          <a:bodyPr wrap="square">
            <a:spAutoFit/>
          </a:bodyPr>
          <a:lstStyle>
            <a:lvl1pPr>
              <a:defRPr b="0"/>
            </a:lvl1pPr>
          </a:lstStyle>
          <a:p>
            <a:pPr lvl="0"/>
            <a:r>
              <a:rPr lang="de-CH"/>
              <a:t>Titel</a:t>
            </a:r>
            <a:endParaRPr lang="de-CH" dirty="0"/>
          </a:p>
        </p:txBody>
      </p:sp>
      <p:sp>
        <p:nvSpPr>
          <p:cNvPr id="18" name="Textplatzhalter 7"/>
          <p:cNvSpPr>
            <a:spLocks noGrp="1"/>
          </p:cNvSpPr>
          <p:nvPr>
            <p:ph type="body" sz="quarter" idx="17" hasCustomPrompt="1"/>
            <p:custDataLst>
              <p:tags r:id="rId6"/>
            </p:custDataLst>
          </p:nvPr>
        </p:nvSpPr>
        <p:spPr>
          <a:xfrm>
            <a:off x="3363702" y="2373243"/>
            <a:ext cx="1260000" cy="307777"/>
          </a:xfrm>
        </p:spPr>
        <p:txBody>
          <a:bodyPr wrap="square">
            <a:spAutoFit/>
          </a:bodyPr>
          <a:lstStyle>
            <a:lvl1pPr>
              <a:defRPr b="1"/>
            </a:lvl1pPr>
          </a:lstStyle>
          <a:p>
            <a:pPr lvl="0"/>
            <a:r>
              <a:rPr lang="de-CH"/>
              <a:t>Titel</a:t>
            </a:r>
            <a:endParaRPr lang="de-CH" dirty="0"/>
          </a:p>
        </p:txBody>
      </p:sp>
      <p:sp>
        <p:nvSpPr>
          <p:cNvPr id="19" name="Textplatzhalter 7"/>
          <p:cNvSpPr>
            <a:spLocks noGrp="1"/>
          </p:cNvSpPr>
          <p:nvPr>
            <p:ph type="body" sz="quarter" idx="18" hasCustomPrompt="1"/>
            <p:custDataLst>
              <p:tags r:id="rId7"/>
            </p:custDataLst>
          </p:nvPr>
        </p:nvSpPr>
        <p:spPr>
          <a:xfrm>
            <a:off x="3363702" y="3113577"/>
            <a:ext cx="1260000" cy="307777"/>
          </a:xfrm>
        </p:spPr>
        <p:txBody>
          <a:bodyPr wrap="square">
            <a:spAutoFit/>
          </a:bodyPr>
          <a:lstStyle>
            <a:lvl1pPr>
              <a:defRPr b="0"/>
            </a:lvl1pPr>
          </a:lstStyle>
          <a:p>
            <a:pPr lvl="0"/>
            <a:r>
              <a:rPr lang="de-CH"/>
              <a:t>Titel</a:t>
            </a:r>
            <a:endParaRPr lang="de-CH" dirty="0"/>
          </a:p>
        </p:txBody>
      </p:sp>
      <p:sp>
        <p:nvSpPr>
          <p:cNvPr id="20" name="Textplatzhalter 7"/>
          <p:cNvSpPr>
            <a:spLocks noGrp="1"/>
          </p:cNvSpPr>
          <p:nvPr>
            <p:ph type="body" sz="quarter" idx="19" hasCustomPrompt="1"/>
            <p:custDataLst>
              <p:tags r:id="rId8"/>
            </p:custDataLst>
          </p:nvPr>
        </p:nvSpPr>
        <p:spPr>
          <a:xfrm>
            <a:off x="4695218" y="2373243"/>
            <a:ext cx="1260000" cy="307777"/>
          </a:xfrm>
        </p:spPr>
        <p:txBody>
          <a:bodyPr wrap="square">
            <a:spAutoFit/>
          </a:bodyPr>
          <a:lstStyle>
            <a:lvl1pPr>
              <a:defRPr b="1"/>
            </a:lvl1pPr>
          </a:lstStyle>
          <a:p>
            <a:pPr lvl="0"/>
            <a:r>
              <a:rPr lang="de-CH"/>
              <a:t>Titel</a:t>
            </a:r>
            <a:endParaRPr lang="de-CH" dirty="0"/>
          </a:p>
        </p:txBody>
      </p:sp>
      <p:sp>
        <p:nvSpPr>
          <p:cNvPr id="21" name="Textplatzhalter 7"/>
          <p:cNvSpPr>
            <a:spLocks noGrp="1"/>
          </p:cNvSpPr>
          <p:nvPr>
            <p:ph type="body" sz="quarter" idx="20" hasCustomPrompt="1"/>
            <p:custDataLst>
              <p:tags r:id="rId9"/>
            </p:custDataLst>
          </p:nvPr>
        </p:nvSpPr>
        <p:spPr>
          <a:xfrm>
            <a:off x="4695218" y="3113577"/>
            <a:ext cx="1260000" cy="307777"/>
          </a:xfrm>
        </p:spPr>
        <p:txBody>
          <a:bodyPr wrap="square">
            <a:spAutoFit/>
          </a:bodyPr>
          <a:lstStyle>
            <a:lvl1pPr>
              <a:defRPr b="0"/>
            </a:lvl1pPr>
          </a:lstStyle>
          <a:p>
            <a:pPr lvl="0"/>
            <a:r>
              <a:rPr lang="de-CH"/>
              <a:t>Titel</a:t>
            </a:r>
            <a:endParaRPr lang="de-CH" dirty="0"/>
          </a:p>
        </p:txBody>
      </p:sp>
      <p:sp>
        <p:nvSpPr>
          <p:cNvPr id="22" name="Textplatzhalter 7"/>
          <p:cNvSpPr>
            <a:spLocks noGrp="1"/>
          </p:cNvSpPr>
          <p:nvPr>
            <p:ph type="body" sz="quarter" idx="21" hasCustomPrompt="1"/>
            <p:custDataLst>
              <p:tags r:id="rId10"/>
            </p:custDataLst>
          </p:nvPr>
        </p:nvSpPr>
        <p:spPr>
          <a:xfrm>
            <a:off x="6026733" y="2373243"/>
            <a:ext cx="1260000" cy="307777"/>
          </a:xfrm>
        </p:spPr>
        <p:txBody>
          <a:bodyPr wrap="square">
            <a:spAutoFit/>
          </a:bodyPr>
          <a:lstStyle>
            <a:lvl1pPr>
              <a:defRPr b="1"/>
            </a:lvl1pPr>
          </a:lstStyle>
          <a:p>
            <a:pPr lvl="0"/>
            <a:r>
              <a:rPr lang="de-CH"/>
              <a:t>Titel</a:t>
            </a:r>
            <a:endParaRPr lang="de-CH" dirty="0"/>
          </a:p>
        </p:txBody>
      </p:sp>
      <p:sp>
        <p:nvSpPr>
          <p:cNvPr id="23" name="Textplatzhalter 7"/>
          <p:cNvSpPr>
            <a:spLocks noGrp="1"/>
          </p:cNvSpPr>
          <p:nvPr>
            <p:ph type="body" sz="quarter" idx="22" hasCustomPrompt="1"/>
            <p:custDataLst>
              <p:tags r:id="rId11"/>
            </p:custDataLst>
          </p:nvPr>
        </p:nvSpPr>
        <p:spPr>
          <a:xfrm>
            <a:off x="6026733" y="3113577"/>
            <a:ext cx="1260000" cy="307777"/>
          </a:xfrm>
        </p:spPr>
        <p:txBody>
          <a:bodyPr wrap="square">
            <a:spAutoFit/>
          </a:bodyPr>
          <a:lstStyle>
            <a:lvl1pPr>
              <a:defRPr b="0"/>
            </a:lvl1pPr>
          </a:lstStyle>
          <a:p>
            <a:pPr lvl="0"/>
            <a:r>
              <a:rPr lang="de-CH"/>
              <a:t>Titel</a:t>
            </a:r>
            <a:endParaRPr lang="de-CH" dirty="0"/>
          </a:p>
        </p:txBody>
      </p:sp>
      <p:sp>
        <p:nvSpPr>
          <p:cNvPr id="24" name="Textplatzhalter 7"/>
          <p:cNvSpPr>
            <a:spLocks noGrp="1"/>
          </p:cNvSpPr>
          <p:nvPr>
            <p:ph type="body" sz="quarter" idx="23" hasCustomPrompt="1"/>
            <p:custDataLst>
              <p:tags r:id="rId12"/>
            </p:custDataLst>
          </p:nvPr>
        </p:nvSpPr>
        <p:spPr>
          <a:xfrm>
            <a:off x="7358248" y="2373243"/>
            <a:ext cx="1260000" cy="307777"/>
          </a:xfrm>
        </p:spPr>
        <p:txBody>
          <a:bodyPr wrap="square">
            <a:spAutoFit/>
          </a:bodyPr>
          <a:lstStyle>
            <a:lvl1pPr>
              <a:defRPr b="1"/>
            </a:lvl1pPr>
          </a:lstStyle>
          <a:p>
            <a:pPr lvl="0"/>
            <a:r>
              <a:rPr lang="de-CH"/>
              <a:t>Titel</a:t>
            </a:r>
            <a:endParaRPr lang="de-CH" dirty="0"/>
          </a:p>
        </p:txBody>
      </p:sp>
      <p:sp>
        <p:nvSpPr>
          <p:cNvPr id="25" name="Textplatzhalter 7"/>
          <p:cNvSpPr>
            <a:spLocks noGrp="1"/>
          </p:cNvSpPr>
          <p:nvPr>
            <p:ph type="body" sz="quarter" idx="24" hasCustomPrompt="1"/>
            <p:custDataLst>
              <p:tags r:id="rId13"/>
            </p:custDataLst>
          </p:nvPr>
        </p:nvSpPr>
        <p:spPr>
          <a:xfrm>
            <a:off x="7358248" y="3113577"/>
            <a:ext cx="1260000" cy="307777"/>
          </a:xfrm>
        </p:spPr>
        <p:txBody>
          <a:bodyPr wrap="square">
            <a:spAutoFit/>
          </a:bodyPr>
          <a:lstStyle>
            <a:lvl1pPr>
              <a:defRPr b="0"/>
            </a:lvl1pPr>
          </a:lstStyle>
          <a:p>
            <a:pPr lvl="0"/>
            <a:r>
              <a:rPr lang="de-CH"/>
              <a:t>Titel</a:t>
            </a:r>
            <a:endParaRPr lang="de-CH" dirty="0"/>
          </a:p>
        </p:txBody>
      </p:sp>
      <p:sp>
        <p:nvSpPr>
          <p:cNvPr id="28" name="Textplatzhalter 9"/>
          <p:cNvSpPr>
            <a:spLocks noGrp="1"/>
          </p:cNvSpPr>
          <p:nvPr>
            <p:ph type="body" sz="quarter" idx="13" hasCustomPrompt="1"/>
            <p:custDataLst>
              <p:tags r:id="rId14"/>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de-CH" dirty="0"/>
              <a:t>Untertitel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Prozess 5er">
    <p:spTree>
      <p:nvGrpSpPr>
        <p:cNvPr id="1" name=""/>
        <p:cNvGrpSpPr/>
        <p:nvPr/>
      </p:nvGrpSpPr>
      <p:grpSpPr>
        <a:xfrm>
          <a:off x="0" y="0"/>
          <a:ext cx="0" cy="0"/>
          <a:chOff x="0" y="0"/>
          <a:chExt cx="0" cy="0"/>
        </a:xfrm>
      </p:grpSpPr>
      <p:graphicFrame>
        <p:nvGraphicFramePr>
          <p:cNvPr id="31" name="Objekt 3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14" imgW="0" imgH="0" progId="">
                  <p:embed/>
                </p:oleObj>
              </mc:Choice>
              <mc:Fallback>
                <p:oleObj name="think-cell Slide" r:id="rId14" imgW="0" imgH="0" progId="">
                  <p:embed/>
                  <p:pic>
                    <p:nvPicPr>
                      <p:cNvPr id="31" name="Objekt 30"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1"/>
            </p:custDataLst>
          </p:nvPr>
        </p:nvSpPr>
        <p:spPr>
          <a:xfrm>
            <a:off x="573226" y="2373243"/>
            <a:ext cx="1512000" cy="307777"/>
          </a:xfrm>
        </p:spPr>
        <p:txBody>
          <a:bodyPr wrap="square">
            <a:spAutoFit/>
          </a:bodyPr>
          <a:lstStyle>
            <a:lvl1pPr>
              <a:defRPr b="1"/>
            </a:lvl1pPr>
          </a:lstStyle>
          <a:p>
            <a:pPr lvl="0"/>
            <a:r>
              <a:rPr lang="de-CH"/>
              <a:t>Titel</a:t>
            </a:r>
            <a:endParaRPr lang="de-CH" dirty="0"/>
          </a:p>
        </p:txBody>
      </p:sp>
      <p:sp>
        <p:nvSpPr>
          <p:cNvPr id="15" name="Textplatzhalter 7"/>
          <p:cNvSpPr>
            <a:spLocks noGrp="1"/>
          </p:cNvSpPr>
          <p:nvPr>
            <p:ph type="body" sz="quarter" idx="14"/>
            <p:custDataLst>
              <p:tags r:id="rId2"/>
            </p:custDataLst>
          </p:nvPr>
        </p:nvSpPr>
        <p:spPr>
          <a:xfrm>
            <a:off x="573226" y="3113577"/>
            <a:ext cx="1519237" cy="1231106"/>
          </a:xfrm>
        </p:spPr>
        <p:txBody>
          <a:bodyPr wrap="square">
            <a:spAutoFit/>
          </a:bodyPr>
          <a:lstStyle>
            <a:lvl1pPr>
              <a:defRPr/>
            </a:lvl1pPr>
          </a:lstStyle>
          <a:p>
            <a:pPr lvl="0"/>
            <a:r>
              <a:rPr lang="fr-FR"/>
              <a:t>Cliquez pour modifier les styles du texte du masque</a:t>
            </a:r>
          </a:p>
        </p:txBody>
      </p:sp>
      <p:sp>
        <p:nvSpPr>
          <p:cNvPr id="18" name="Textplatzhalter 7"/>
          <p:cNvSpPr>
            <a:spLocks noGrp="1"/>
          </p:cNvSpPr>
          <p:nvPr>
            <p:ph type="body" sz="quarter" idx="17" hasCustomPrompt="1"/>
            <p:custDataLst>
              <p:tags r:id="rId3"/>
            </p:custDataLst>
          </p:nvPr>
        </p:nvSpPr>
        <p:spPr>
          <a:xfrm>
            <a:off x="2307236" y="2373243"/>
            <a:ext cx="1512000" cy="307777"/>
          </a:xfrm>
        </p:spPr>
        <p:txBody>
          <a:bodyPr wrap="square">
            <a:spAutoFit/>
          </a:bodyPr>
          <a:lstStyle>
            <a:lvl1pPr>
              <a:defRPr b="1"/>
            </a:lvl1pPr>
          </a:lstStyle>
          <a:p>
            <a:pPr lvl="0"/>
            <a:r>
              <a:rPr lang="de-CH"/>
              <a:t>Titel</a:t>
            </a:r>
            <a:endParaRPr lang="de-CH" dirty="0"/>
          </a:p>
        </p:txBody>
      </p:sp>
      <p:sp>
        <p:nvSpPr>
          <p:cNvPr id="19" name="Textplatzhalter 7"/>
          <p:cNvSpPr>
            <a:spLocks noGrp="1"/>
          </p:cNvSpPr>
          <p:nvPr>
            <p:ph type="body" sz="quarter" idx="18" hasCustomPrompt="1"/>
            <p:custDataLst>
              <p:tags r:id="rId4"/>
            </p:custDataLst>
          </p:nvPr>
        </p:nvSpPr>
        <p:spPr>
          <a:xfrm>
            <a:off x="2307236" y="3113577"/>
            <a:ext cx="1512000" cy="307777"/>
          </a:xfrm>
        </p:spPr>
        <p:txBody>
          <a:bodyPr wrap="square">
            <a:spAutoFit/>
          </a:bodyPr>
          <a:lstStyle>
            <a:lvl1pPr>
              <a:defRPr b="0"/>
            </a:lvl1pPr>
          </a:lstStyle>
          <a:p>
            <a:pPr lvl="0"/>
            <a:r>
              <a:rPr lang="de-CH"/>
              <a:t>Titel</a:t>
            </a:r>
            <a:endParaRPr lang="de-CH" dirty="0"/>
          </a:p>
        </p:txBody>
      </p:sp>
      <p:sp>
        <p:nvSpPr>
          <p:cNvPr id="20" name="Textplatzhalter 7"/>
          <p:cNvSpPr>
            <a:spLocks noGrp="1"/>
          </p:cNvSpPr>
          <p:nvPr>
            <p:ph type="body" sz="quarter" idx="19" hasCustomPrompt="1"/>
            <p:custDataLst>
              <p:tags r:id="rId5"/>
            </p:custDataLst>
          </p:nvPr>
        </p:nvSpPr>
        <p:spPr>
          <a:xfrm>
            <a:off x="3929319" y="2373243"/>
            <a:ext cx="1440000" cy="307777"/>
          </a:xfrm>
        </p:spPr>
        <p:txBody>
          <a:bodyPr wrap="square">
            <a:spAutoFit/>
          </a:bodyPr>
          <a:lstStyle>
            <a:lvl1pPr>
              <a:defRPr b="1"/>
            </a:lvl1pPr>
          </a:lstStyle>
          <a:p>
            <a:pPr lvl="0"/>
            <a:r>
              <a:rPr lang="de-CH"/>
              <a:t>Titel</a:t>
            </a:r>
            <a:endParaRPr lang="de-CH" dirty="0"/>
          </a:p>
        </p:txBody>
      </p:sp>
      <p:sp>
        <p:nvSpPr>
          <p:cNvPr id="21" name="Textplatzhalter 7"/>
          <p:cNvSpPr>
            <a:spLocks noGrp="1"/>
          </p:cNvSpPr>
          <p:nvPr>
            <p:ph type="body" sz="quarter" idx="20" hasCustomPrompt="1"/>
            <p:custDataLst>
              <p:tags r:id="rId6"/>
            </p:custDataLst>
          </p:nvPr>
        </p:nvSpPr>
        <p:spPr>
          <a:xfrm>
            <a:off x="3929319" y="3113577"/>
            <a:ext cx="1440000" cy="307777"/>
          </a:xfrm>
        </p:spPr>
        <p:txBody>
          <a:bodyPr wrap="square">
            <a:spAutoFit/>
          </a:bodyPr>
          <a:lstStyle>
            <a:lvl1pPr>
              <a:defRPr b="0"/>
            </a:lvl1pPr>
          </a:lstStyle>
          <a:p>
            <a:pPr lvl="0"/>
            <a:r>
              <a:rPr lang="de-CH"/>
              <a:t>Titel</a:t>
            </a:r>
            <a:endParaRPr lang="de-CH" dirty="0"/>
          </a:p>
        </p:txBody>
      </p:sp>
      <p:sp>
        <p:nvSpPr>
          <p:cNvPr id="22" name="Textplatzhalter 7"/>
          <p:cNvSpPr>
            <a:spLocks noGrp="1"/>
          </p:cNvSpPr>
          <p:nvPr>
            <p:ph type="body" sz="quarter" idx="21" hasCustomPrompt="1"/>
            <p:custDataLst>
              <p:tags r:id="rId7"/>
            </p:custDataLst>
          </p:nvPr>
        </p:nvSpPr>
        <p:spPr>
          <a:xfrm>
            <a:off x="5479402" y="2373243"/>
            <a:ext cx="1512000" cy="307777"/>
          </a:xfrm>
        </p:spPr>
        <p:txBody>
          <a:bodyPr wrap="square">
            <a:spAutoFit/>
          </a:bodyPr>
          <a:lstStyle>
            <a:lvl1pPr>
              <a:defRPr b="1"/>
            </a:lvl1pPr>
          </a:lstStyle>
          <a:p>
            <a:pPr lvl="0"/>
            <a:r>
              <a:rPr lang="de-CH"/>
              <a:t>Titel</a:t>
            </a:r>
            <a:endParaRPr lang="de-CH" dirty="0"/>
          </a:p>
        </p:txBody>
      </p:sp>
      <p:sp>
        <p:nvSpPr>
          <p:cNvPr id="23" name="Textplatzhalter 7"/>
          <p:cNvSpPr>
            <a:spLocks noGrp="1"/>
          </p:cNvSpPr>
          <p:nvPr>
            <p:ph type="body" sz="quarter" idx="22" hasCustomPrompt="1"/>
            <p:custDataLst>
              <p:tags r:id="rId8"/>
            </p:custDataLst>
          </p:nvPr>
        </p:nvSpPr>
        <p:spPr>
          <a:xfrm>
            <a:off x="5479402" y="3113577"/>
            <a:ext cx="1512000" cy="307777"/>
          </a:xfrm>
        </p:spPr>
        <p:txBody>
          <a:bodyPr wrap="square">
            <a:spAutoFit/>
          </a:bodyPr>
          <a:lstStyle>
            <a:lvl1pPr>
              <a:defRPr b="0"/>
            </a:lvl1pPr>
          </a:lstStyle>
          <a:p>
            <a:pPr lvl="0"/>
            <a:r>
              <a:rPr lang="de-CH"/>
              <a:t>Titel</a:t>
            </a:r>
            <a:endParaRPr lang="de-CH" dirty="0"/>
          </a:p>
        </p:txBody>
      </p:sp>
      <p:sp>
        <p:nvSpPr>
          <p:cNvPr id="24" name="Textplatzhalter 7"/>
          <p:cNvSpPr>
            <a:spLocks noGrp="1"/>
          </p:cNvSpPr>
          <p:nvPr>
            <p:ph type="body" sz="quarter" idx="23" hasCustomPrompt="1"/>
            <p:custDataLst>
              <p:tags r:id="rId9"/>
            </p:custDataLst>
          </p:nvPr>
        </p:nvSpPr>
        <p:spPr>
          <a:xfrm>
            <a:off x="7101486" y="2373243"/>
            <a:ext cx="1512000" cy="307777"/>
          </a:xfrm>
        </p:spPr>
        <p:txBody>
          <a:bodyPr wrap="square">
            <a:spAutoFit/>
          </a:bodyPr>
          <a:lstStyle>
            <a:lvl1pPr>
              <a:defRPr b="1"/>
            </a:lvl1pPr>
          </a:lstStyle>
          <a:p>
            <a:pPr lvl="0"/>
            <a:r>
              <a:rPr lang="de-CH"/>
              <a:t>Titel</a:t>
            </a:r>
            <a:endParaRPr lang="de-CH" dirty="0"/>
          </a:p>
        </p:txBody>
      </p:sp>
      <p:sp>
        <p:nvSpPr>
          <p:cNvPr id="25" name="Textplatzhalter 7"/>
          <p:cNvSpPr>
            <a:spLocks noGrp="1"/>
          </p:cNvSpPr>
          <p:nvPr>
            <p:ph type="body" sz="quarter" idx="24" hasCustomPrompt="1"/>
            <p:custDataLst>
              <p:tags r:id="rId10"/>
            </p:custDataLst>
          </p:nvPr>
        </p:nvSpPr>
        <p:spPr>
          <a:xfrm>
            <a:off x="7101486" y="3113577"/>
            <a:ext cx="1512000" cy="307777"/>
          </a:xfrm>
        </p:spPr>
        <p:txBody>
          <a:bodyPr wrap="square">
            <a:spAutoFit/>
          </a:bodyPr>
          <a:lstStyle>
            <a:lvl1pPr>
              <a:defRPr b="0"/>
            </a:lvl1pPr>
          </a:lstStyle>
          <a:p>
            <a:pPr lvl="0"/>
            <a:r>
              <a:rPr lang="de-CH"/>
              <a:t>Titel</a:t>
            </a:r>
            <a:endParaRPr lang="de-CH" dirty="0"/>
          </a:p>
        </p:txBody>
      </p:sp>
      <p:sp>
        <p:nvSpPr>
          <p:cNvPr id="28" name="Titel 1"/>
          <p:cNvSpPr>
            <a:spLocks noGrp="1"/>
          </p:cNvSpPr>
          <p:nvPr>
            <p:ph type="title" hasCustomPrompt="1"/>
            <p:custDataLst>
              <p:tags r:id="rId11"/>
            </p:custDataLst>
          </p:nvPr>
        </p:nvSpPr>
        <p:spPr>
          <a:xfrm>
            <a:off x="457200" y="304800"/>
            <a:ext cx="8242300" cy="984885"/>
          </a:xfrm>
        </p:spPr>
        <p:txBody>
          <a:bodyPr/>
          <a:lstStyle>
            <a:lvl1pPr>
              <a:defRPr/>
            </a:lvl1pPr>
          </a:lstStyle>
          <a:p>
            <a:r>
              <a:rPr lang="de-CH"/>
              <a:t>Titel bearbeiten</a:t>
            </a:r>
            <a:br>
              <a:rPr lang="de-CH"/>
            </a:br>
            <a:r>
              <a:rPr lang="de-CH"/>
              <a:t>—</a:t>
            </a:r>
            <a:endParaRPr lang="de-CH" dirty="0"/>
          </a:p>
        </p:txBody>
      </p:sp>
      <p:sp>
        <p:nvSpPr>
          <p:cNvPr id="29" name="Textplatzhalter 9"/>
          <p:cNvSpPr>
            <a:spLocks noGrp="1"/>
          </p:cNvSpPr>
          <p:nvPr>
            <p:ph type="body" sz="quarter" idx="13" hasCustomPrompt="1"/>
            <p:custDataLst>
              <p:tags r:id="rId12"/>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de-CH" dirty="0"/>
              <a:t>Untertitel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Prozess 4er">
    <p:spTree>
      <p:nvGrpSpPr>
        <p:cNvPr id="1" name=""/>
        <p:cNvGrpSpPr/>
        <p:nvPr/>
      </p:nvGrpSpPr>
      <p:grpSpPr>
        <a:xfrm>
          <a:off x="0" y="0"/>
          <a:ext cx="0" cy="0"/>
          <a:chOff x="0" y="0"/>
          <a:chExt cx="0" cy="0"/>
        </a:xfrm>
      </p:grpSpPr>
      <p:graphicFrame>
        <p:nvGraphicFramePr>
          <p:cNvPr id="28" name="Objekt 27"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12" imgW="0" imgH="0" progId="">
                  <p:embed/>
                </p:oleObj>
              </mc:Choice>
              <mc:Fallback>
                <p:oleObj name="think-cell Slide" r:id="rId12" imgW="0" imgH="0" progId="">
                  <p:embed/>
                  <p:pic>
                    <p:nvPicPr>
                      <p:cNvPr id="28" name="Objekt 27"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platzhalter 7"/>
          <p:cNvSpPr>
            <a:spLocks noGrp="1"/>
          </p:cNvSpPr>
          <p:nvPr>
            <p:ph type="body" sz="quarter" idx="14"/>
            <p:custDataLst>
              <p:tags r:id="rId1"/>
            </p:custDataLst>
          </p:nvPr>
        </p:nvSpPr>
        <p:spPr>
          <a:xfrm>
            <a:off x="573226" y="3113577"/>
            <a:ext cx="1872000" cy="1231106"/>
          </a:xfrm>
        </p:spPr>
        <p:txBody>
          <a:bodyPr wrap="square">
            <a:spAutoFit/>
          </a:bodyPr>
          <a:lstStyle>
            <a:lvl1pPr>
              <a:defRPr/>
            </a:lvl1pPr>
          </a:lstStyle>
          <a:p>
            <a:pPr lvl="0"/>
            <a:r>
              <a:rPr lang="fr-FR"/>
              <a:t>Cliquez pour modifier les styles du texte du masque</a:t>
            </a:r>
          </a:p>
        </p:txBody>
      </p:sp>
      <p:sp>
        <p:nvSpPr>
          <p:cNvPr id="21" name="Textplatzhalter 7"/>
          <p:cNvSpPr>
            <a:spLocks noGrp="1"/>
          </p:cNvSpPr>
          <p:nvPr>
            <p:ph type="body" sz="quarter" idx="20" hasCustomPrompt="1"/>
            <p:custDataLst>
              <p:tags r:id="rId2"/>
            </p:custDataLst>
          </p:nvPr>
        </p:nvSpPr>
        <p:spPr>
          <a:xfrm>
            <a:off x="2683200" y="3113577"/>
            <a:ext cx="1872000" cy="307777"/>
          </a:xfrm>
        </p:spPr>
        <p:txBody>
          <a:bodyPr wrap="square">
            <a:spAutoFit/>
          </a:bodyPr>
          <a:lstStyle>
            <a:lvl1pPr>
              <a:defRPr b="0"/>
            </a:lvl1pPr>
          </a:lstStyle>
          <a:p>
            <a:pPr lvl="0"/>
            <a:r>
              <a:rPr lang="de-CH"/>
              <a:t>Titel</a:t>
            </a:r>
            <a:endParaRPr lang="de-CH" dirty="0"/>
          </a:p>
        </p:txBody>
      </p:sp>
      <p:sp>
        <p:nvSpPr>
          <p:cNvPr id="23" name="Textplatzhalter 7"/>
          <p:cNvSpPr>
            <a:spLocks noGrp="1"/>
          </p:cNvSpPr>
          <p:nvPr>
            <p:ph type="body" sz="quarter" idx="22" hasCustomPrompt="1"/>
            <p:custDataLst>
              <p:tags r:id="rId3"/>
            </p:custDataLst>
          </p:nvPr>
        </p:nvSpPr>
        <p:spPr>
          <a:xfrm>
            <a:off x="4684244" y="3113577"/>
            <a:ext cx="1872000" cy="307777"/>
          </a:xfrm>
        </p:spPr>
        <p:txBody>
          <a:bodyPr wrap="square">
            <a:spAutoFit/>
          </a:bodyPr>
          <a:lstStyle>
            <a:lvl1pPr>
              <a:defRPr b="0"/>
            </a:lvl1pPr>
          </a:lstStyle>
          <a:p>
            <a:pPr lvl="0"/>
            <a:r>
              <a:rPr lang="de-CH"/>
              <a:t>Titel</a:t>
            </a:r>
            <a:endParaRPr lang="de-CH" dirty="0"/>
          </a:p>
        </p:txBody>
      </p:sp>
      <p:sp>
        <p:nvSpPr>
          <p:cNvPr id="25" name="Textplatzhalter 7"/>
          <p:cNvSpPr>
            <a:spLocks noGrp="1"/>
          </p:cNvSpPr>
          <p:nvPr>
            <p:ph type="body" sz="quarter" idx="24" hasCustomPrompt="1"/>
            <p:custDataLst>
              <p:tags r:id="rId4"/>
            </p:custDataLst>
          </p:nvPr>
        </p:nvSpPr>
        <p:spPr>
          <a:xfrm>
            <a:off x="6685288" y="3113577"/>
            <a:ext cx="1872000" cy="307777"/>
          </a:xfrm>
        </p:spPr>
        <p:txBody>
          <a:bodyPr wrap="square">
            <a:spAutoFit/>
          </a:bodyPr>
          <a:lstStyle>
            <a:lvl1pPr>
              <a:defRPr b="0"/>
            </a:lvl1pPr>
          </a:lstStyle>
          <a:p>
            <a:pPr lvl="0"/>
            <a:r>
              <a:rPr lang="de-CH"/>
              <a:t>Titel</a:t>
            </a:r>
            <a:endParaRPr lang="de-CH" dirty="0"/>
          </a:p>
        </p:txBody>
      </p:sp>
      <p:sp>
        <p:nvSpPr>
          <p:cNvPr id="13" name="Textplatzhalter 7"/>
          <p:cNvSpPr>
            <a:spLocks noGrp="1"/>
          </p:cNvSpPr>
          <p:nvPr>
            <p:ph type="body" sz="quarter" idx="12" hasCustomPrompt="1"/>
            <p:custDataLst>
              <p:tags r:id="rId5"/>
            </p:custDataLst>
          </p:nvPr>
        </p:nvSpPr>
        <p:spPr>
          <a:xfrm>
            <a:off x="573226" y="2373243"/>
            <a:ext cx="1872000" cy="307777"/>
          </a:xfrm>
        </p:spPr>
        <p:txBody>
          <a:bodyPr wrap="square">
            <a:spAutoFit/>
          </a:bodyPr>
          <a:lstStyle>
            <a:lvl1pPr>
              <a:defRPr b="1"/>
            </a:lvl1pPr>
          </a:lstStyle>
          <a:p>
            <a:pPr lvl="0"/>
            <a:r>
              <a:rPr lang="de-CH"/>
              <a:t>Titel</a:t>
            </a:r>
            <a:endParaRPr lang="de-CH" dirty="0"/>
          </a:p>
        </p:txBody>
      </p:sp>
      <p:sp>
        <p:nvSpPr>
          <p:cNvPr id="16" name="Textplatzhalter 7"/>
          <p:cNvSpPr>
            <a:spLocks noGrp="1"/>
          </p:cNvSpPr>
          <p:nvPr>
            <p:ph type="body" sz="quarter" idx="19" hasCustomPrompt="1"/>
            <p:custDataLst>
              <p:tags r:id="rId6"/>
            </p:custDataLst>
          </p:nvPr>
        </p:nvSpPr>
        <p:spPr>
          <a:xfrm>
            <a:off x="2683200" y="2373243"/>
            <a:ext cx="1872000" cy="307777"/>
          </a:xfrm>
        </p:spPr>
        <p:txBody>
          <a:bodyPr wrap="square">
            <a:spAutoFit/>
          </a:bodyPr>
          <a:lstStyle>
            <a:lvl1pPr>
              <a:defRPr b="1"/>
            </a:lvl1pPr>
          </a:lstStyle>
          <a:p>
            <a:pPr lvl="0"/>
            <a:r>
              <a:rPr lang="de-CH"/>
              <a:t>Titel</a:t>
            </a:r>
            <a:endParaRPr lang="de-CH" dirty="0"/>
          </a:p>
        </p:txBody>
      </p:sp>
      <p:sp>
        <p:nvSpPr>
          <p:cNvPr id="17" name="Textplatzhalter 7"/>
          <p:cNvSpPr>
            <a:spLocks noGrp="1"/>
          </p:cNvSpPr>
          <p:nvPr>
            <p:ph type="body" sz="quarter" idx="21" hasCustomPrompt="1"/>
            <p:custDataLst>
              <p:tags r:id="rId7"/>
            </p:custDataLst>
          </p:nvPr>
        </p:nvSpPr>
        <p:spPr>
          <a:xfrm>
            <a:off x="4684244" y="2373243"/>
            <a:ext cx="1872000" cy="307777"/>
          </a:xfrm>
        </p:spPr>
        <p:txBody>
          <a:bodyPr wrap="square">
            <a:spAutoFit/>
          </a:bodyPr>
          <a:lstStyle>
            <a:lvl1pPr>
              <a:defRPr b="1"/>
            </a:lvl1pPr>
          </a:lstStyle>
          <a:p>
            <a:pPr lvl="0"/>
            <a:r>
              <a:rPr lang="de-CH"/>
              <a:t>Titel</a:t>
            </a:r>
            <a:endParaRPr lang="de-CH" dirty="0"/>
          </a:p>
        </p:txBody>
      </p:sp>
      <p:sp>
        <p:nvSpPr>
          <p:cNvPr id="18" name="Textplatzhalter 7"/>
          <p:cNvSpPr>
            <a:spLocks noGrp="1"/>
          </p:cNvSpPr>
          <p:nvPr>
            <p:ph type="body" sz="quarter" idx="23" hasCustomPrompt="1"/>
            <p:custDataLst>
              <p:tags r:id="rId8"/>
            </p:custDataLst>
          </p:nvPr>
        </p:nvSpPr>
        <p:spPr>
          <a:xfrm>
            <a:off x="6685288" y="2373243"/>
            <a:ext cx="1872000" cy="307777"/>
          </a:xfrm>
        </p:spPr>
        <p:txBody>
          <a:bodyPr wrap="square">
            <a:spAutoFit/>
          </a:bodyPr>
          <a:lstStyle>
            <a:lvl1pPr>
              <a:defRPr b="1"/>
            </a:lvl1pPr>
          </a:lstStyle>
          <a:p>
            <a:pPr lvl="0"/>
            <a:r>
              <a:rPr lang="de-CH"/>
              <a:t>Titel</a:t>
            </a:r>
            <a:endParaRPr lang="de-CH" dirty="0"/>
          </a:p>
        </p:txBody>
      </p:sp>
      <p:sp>
        <p:nvSpPr>
          <p:cNvPr id="19" name="Titel 1"/>
          <p:cNvSpPr>
            <a:spLocks noGrp="1"/>
          </p:cNvSpPr>
          <p:nvPr>
            <p:ph type="title" hasCustomPrompt="1"/>
            <p:custDataLst>
              <p:tags r:id="rId9"/>
            </p:custDataLst>
          </p:nvPr>
        </p:nvSpPr>
        <p:spPr>
          <a:xfrm>
            <a:off x="457200" y="304800"/>
            <a:ext cx="8242300" cy="984885"/>
          </a:xfrm>
        </p:spPr>
        <p:txBody>
          <a:bodyPr/>
          <a:lstStyle>
            <a:lvl1pPr>
              <a:defRPr/>
            </a:lvl1pPr>
          </a:lstStyle>
          <a:p>
            <a:r>
              <a:rPr lang="de-CH"/>
              <a:t>Titel bearbeiten</a:t>
            </a:r>
            <a:br>
              <a:rPr lang="de-CH"/>
            </a:br>
            <a:r>
              <a:rPr lang="de-CH"/>
              <a:t>—</a:t>
            </a:r>
            <a:endParaRPr lang="de-CH" dirty="0"/>
          </a:p>
        </p:txBody>
      </p:sp>
      <p:sp>
        <p:nvSpPr>
          <p:cNvPr id="26" name="Textplatzhalter 9"/>
          <p:cNvSpPr>
            <a:spLocks noGrp="1"/>
          </p:cNvSpPr>
          <p:nvPr>
            <p:ph type="body" sz="quarter" idx="13" hasCustomPrompt="1"/>
            <p:custDataLst>
              <p:tags r:id="rId10"/>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de-CH" dirty="0"/>
              <a:t>Untertitel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Prozess 3er">
    <p:spTree>
      <p:nvGrpSpPr>
        <p:cNvPr id="1" name=""/>
        <p:cNvGrpSpPr/>
        <p:nvPr/>
      </p:nvGrpSpPr>
      <p:grpSpPr>
        <a:xfrm>
          <a:off x="0" y="0"/>
          <a:ext cx="0" cy="0"/>
          <a:chOff x="0" y="0"/>
          <a:chExt cx="0" cy="0"/>
        </a:xfrm>
      </p:grpSpPr>
      <p:graphicFrame>
        <p:nvGraphicFramePr>
          <p:cNvPr id="17" name="Objekt 16"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10" imgW="0" imgH="0" progId="">
                  <p:embed/>
                </p:oleObj>
              </mc:Choice>
              <mc:Fallback>
                <p:oleObj name="think-cell Slide" r:id="rId10" imgW="0" imgH="0" progId="">
                  <p:embed/>
                  <p:pic>
                    <p:nvPicPr>
                      <p:cNvPr id="17" name="Objekt 1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1"/>
            </p:custDataLst>
          </p:nvPr>
        </p:nvSpPr>
        <p:spPr>
          <a:xfrm>
            <a:off x="573226" y="2373243"/>
            <a:ext cx="2592000" cy="307777"/>
          </a:xfrm>
        </p:spPr>
        <p:txBody>
          <a:bodyPr wrap="square">
            <a:spAutoFit/>
          </a:bodyPr>
          <a:lstStyle>
            <a:lvl1pPr>
              <a:defRPr b="1"/>
            </a:lvl1pPr>
          </a:lstStyle>
          <a:p>
            <a:pPr lvl="0"/>
            <a:r>
              <a:rPr lang="de-CH"/>
              <a:t>Titel</a:t>
            </a:r>
            <a:endParaRPr lang="de-CH" dirty="0"/>
          </a:p>
        </p:txBody>
      </p:sp>
      <p:sp>
        <p:nvSpPr>
          <p:cNvPr id="15" name="Textplatzhalter 7"/>
          <p:cNvSpPr>
            <a:spLocks noGrp="1"/>
          </p:cNvSpPr>
          <p:nvPr>
            <p:ph type="body" sz="quarter" idx="14"/>
            <p:custDataLst>
              <p:tags r:id="rId2"/>
            </p:custDataLst>
          </p:nvPr>
        </p:nvSpPr>
        <p:spPr>
          <a:xfrm>
            <a:off x="573226" y="3113577"/>
            <a:ext cx="2592000" cy="923330"/>
          </a:xfrm>
        </p:spPr>
        <p:txBody>
          <a:bodyPr wrap="square">
            <a:spAutoFit/>
          </a:bodyPr>
          <a:lstStyle>
            <a:lvl1pPr>
              <a:defRPr/>
            </a:lvl1pPr>
          </a:lstStyle>
          <a:p>
            <a:pPr lvl="0"/>
            <a:r>
              <a:rPr lang="fr-FR"/>
              <a:t>Cliquez pour modifier les styles du texte du masque</a:t>
            </a:r>
          </a:p>
        </p:txBody>
      </p:sp>
      <p:sp>
        <p:nvSpPr>
          <p:cNvPr id="22" name="Textplatzhalter 7"/>
          <p:cNvSpPr>
            <a:spLocks noGrp="1"/>
          </p:cNvSpPr>
          <p:nvPr>
            <p:ph type="body" sz="quarter" idx="21" hasCustomPrompt="1"/>
            <p:custDataLst>
              <p:tags r:id="rId3"/>
            </p:custDataLst>
          </p:nvPr>
        </p:nvSpPr>
        <p:spPr>
          <a:xfrm>
            <a:off x="3383379" y="2373243"/>
            <a:ext cx="2592000" cy="307777"/>
          </a:xfrm>
        </p:spPr>
        <p:txBody>
          <a:bodyPr wrap="square">
            <a:spAutoFit/>
          </a:bodyPr>
          <a:lstStyle>
            <a:lvl1pPr>
              <a:defRPr b="1"/>
            </a:lvl1pPr>
          </a:lstStyle>
          <a:p>
            <a:pPr lvl="0"/>
            <a:r>
              <a:rPr lang="de-CH"/>
              <a:t>Titel</a:t>
            </a:r>
            <a:endParaRPr lang="de-CH" dirty="0"/>
          </a:p>
        </p:txBody>
      </p:sp>
      <p:sp>
        <p:nvSpPr>
          <p:cNvPr id="23" name="Textplatzhalter 7"/>
          <p:cNvSpPr>
            <a:spLocks noGrp="1"/>
          </p:cNvSpPr>
          <p:nvPr>
            <p:ph type="body" sz="quarter" idx="22" hasCustomPrompt="1"/>
            <p:custDataLst>
              <p:tags r:id="rId4"/>
            </p:custDataLst>
          </p:nvPr>
        </p:nvSpPr>
        <p:spPr>
          <a:xfrm>
            <a:off x="3383379" y="3113577"/>
            <a:ext cx="2592000" cy="307777"/>
          </a:xfrm>
        </p:spPr>
        <p:txBody>
          <a:bodyPr wrap="square">
            <a:spAutoFit/>
          </a:bodyPr>
          <a:lstStyle>
            <a:lvl1pPr>
              <a:defRPr b="0"/>
            </a:lvl1pPr>
          </a:lstStyle>
          <a:p>
            <a:pPr lvl="0"/>
            <a:r>
              <a:rPr lang="de-CH"/>
              <a:t>Titel</a:t>
            </a:r>
            <a:endParaRPr lang="de-CH" dirty="0"/>
          </a:p>
        </p:txBody>
      </p:sp>
      <p:sp>
        <p:nvSpPr>
          <p:cNvPr id="24" name="Textplatzhalter 7"/>
          <p:cNvSpPr>
            <a:spLocks noGrp="1"/>
          </p:cNvSpPr>
          <p:nvPr>
            <p:ph type="body" sz="quarter" idx="23" hasCustomPrompt="1"/>
            <p:custDataLst>
              <p:tags r:id="rId5"/>
            </p:custDataLst>
          </p:nvPr>
        </p:nvSpPr>
        <p:spPr>
          <a:xfrm>
            <a:off x="6047204" y="2373243"/>
            <a:ext cx="2592000" cy="307777"/>
          </a:xfrm>
        </p:spPr>
        <p:txBody>
          <a:bodyPr wrap="square">
            <a:spAutoFit/>
          </a:bodyPr>
          <a:lstStyle>
            <a:lvl1pPr>
              <a:defRPr b="1"/>
            </a:lvl1pPr>
          </a:lstStyle>
          <a:p>
            <a:pPr lvl="0"/>
            <a:r>
              <a:rPr lang="de-CH"/>
              <a:t>Titel</a:t>
            </a:r>
            <a:endParaRPr lang="de-CH" dirty="0"/>
          </a:p>
        </p:txBody>
      </p:sp>
      <p:sp>
        <p:nvSpPr>
          <p:cNvPr id="25" name="Textplatzhalter 7"/>
          <p:cNvSpPr>
            <a:spLocks noGrp="1"/>
          </p:cNvSpPr>
          <p:nvPr>
            <p:ph type="body" sz="quarter" idx="24" hasCustomPrompt="1"/>
            <p:custDataLst>
              <p:tags r:id="rId6"/>
            </p:custDataLst>
          </p:nvPr>
        </p:nvSpPr>
        <p:spPr>
          <a:xfrm>
            <a:off x="6047204" y="3113577"/>
            <a:ext cx="2592000" cy="307777"/>
          </a:xfrm>
        </p:spPr>
        <p:txBody>
          <a:bodyPr wrap="square">
            <a:spAutoFit/>
          </a:bodyPr>
          <a:lstStyle>
            <a:lvl1pPr>
              <a:defRPr b="0"/>
            </a:lvl1pPr>
          </a:lstStyle>
          <a:p>
            <a:pPr lvl="0"/>
            <a:r>
              <a:rPr lang="de-CH"/>
              <a:t>Titel</a:t>
            </a:r>
            <a:endParaRPr lang="de-CH" dirty="0"/>
          </a:p>
        </p:txBody>
      </p:sp>
      <p:sp>
        <p:nvSpPr>
          <p:cNvPr id="11" name="Titel 1"/>
          <p:cNvSpPr>
            <a:spLocks noGrp="1"/>
          </p:cNvSpPr>
          <p:nvPr>
            <p:ph type="title" hasCustomPrompt="1"/>
            <p:custDataLst>
              <p:tags r:id="rId7"/>
            </p:custDataLst>
          </p:nvPr>
        </p:nvSpPr>
        <p:spPr>
          <a:xfrm>
            <a:off x="457200" y="304800"/>
            <a:ext cx="8242300" cy="984885"/>
          </a:xfrm>
        </p:spPr>
        <p:txBody>
          <a:bodyPr/>
          <a:lstStyle>
            <a:lvl1pPr>
              <a:defRPr/>
            </a:lvl1pPr>
          </a:lstStyle>
          <a:p>
            <a:r>
              <a:rPr lang="de-CH"/>
              <a:t>Titel bearbeiten</a:t>
            </a:r>
            <a:br>
              <a:rPr lang="de-CH"/>
            </a:br>
            <a:r>
              <a:rPr lang="de-CH"/>
              <a:t>—</a:t>
            </a:r>
            <a:endParaRPr lang="de-CH" dirty="0"/>
          </a:p>
        </p:txBody>
      </p:sp>
      <p:sp>
        <p:nvSpPr>
          <p:cNvPr id="12" name="Textplatzhalter 9"/>
          <p:cNvSpPr>
            <a:spLocks noGrp="1"/>
          </p:cNvSpPr>
          <p:nvPr>
            <p:ph type="body" sz="quarter" idx="13" hasCustomPrompt="1"/>
            <p:custDataLst>
              <p:tags r:id="rId8"/>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de-CH" dirty="0"/>
              <a:t>Untertitel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 Prozess 2er">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8" imgW="0" imgH="0" progId="">
                  <p:embed/>
                </p:oleObj>
              </mc:Choice>
              <mc:Fallback>
                <p:oleObj name="think-cell Slide" r:id="rId8" imgW="0" imgH="0" progId="">
                  <p:embed/>
                  <p:pic>
                    <p:nvPicPr>
                      <p:cNvPr id="13" name="Objekt 1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1"/>
            </p:custDataLst>
          </p:nvPr>
        </p:nvSpPr>
        <p:spPr>
          <a:xfrm>
            <a:off x="573226" y="2373243"/>
            <a:ext cx="4032000" cy="307777"/>
          </a:xfrm>
        </p:spPr>
        <p:txBody>
          <a:bodyPr wrap="square">
            <a:spAutoFit/>
          </a:bodyPr>
          <a:lstStyle>
            <a:lvl1pPr>
              <a:defRPr b="1"/>
            </a:lvl1pPr>
          </a:lstStyle>
          <a:p>
            <a:pPr lvl="0"/>
            <a:r>
              <a:rPr lang="de-CH"/>
              <a:t>Titel</a:t>
            </a:r>
            <a:endParaRPr lang="de-CH" dirty="0"/>
          </a:p>
        </p:txBody>
      </p:sp>
      <p:sp>
        <p:nvSpPr>
          <p:cNvPr id="15" name="Textplatzhalter 7"/>
          <p:cNvSpPr>
            <a:spLocks noGrp="1"/>
          </p:cNvSpPr>
          <p:nvPr>
            <p:ph type="body" sz="quarter" idx="14"/>
            <p:custDataLst>
              <p:tags r:id="rId2"/>
            </p:custDataLst>
          </p:nvPr>
        </p:nvSpPr>
        <p:spPr>
          <a:xfrm>
            <a:off x="573226" y="3113577"/>
            <a:ext cx="4032000" cy="615553"/>
          </a:xfrm>
        </p:spPr>
        <p:txBody>
          <a:bodyPr wrap="square">
            <a:spAutoFit/>
          </a:bodyPr>
          <a:lstStyle>
            <a:lvl1pPr>
              <a:defRPr/>
            </a:lvl1pPr>
          </a:lstStyle>
          <a:p>
            <a:pPr lvl="0"/>
            <a:r>
              <a:rPr lang="fr-FR"/>
              <a:t>Cliquez pour modifier les styles du texte du masque</a:t>
            </a:r>
          </a:p>
        </p:txBody>
      </p:sp>
      <p:sp>
        <p:nvSpPr>
          <p:cNvPr id="24" name="Textplatzhalter 7"/>
          <p:cNvSpPr>
            <a:spLocks noGrp="1"/>
          </p:cNvSpPr>
          <p:nvPr>
            <p:ph type="body" sz="quarter" idx="23" hasCustomPrompt="1"/>
            <p:custDataLst>
              <p:tags r:id="rId3"/>
            </p:custDataLst>
          </p:nvPr>
        </p:nvSpPr>
        <p:spPr>
          <a:xfrm>
            <a:off x="4714876" y="2373243"/>
            <a:ext cx="3860800" cy="307777"/>
          </a:xfrm>
        </p:spPr>
        <p:txBody>
          <a:bodyPr wrap="square">
            <a:spAutoFit/>
          </a:bodyPr>
          <a:lstStyle>
            <a:lvl1pPr>
              <a:defRPr b="1"/>
            </a:lvl1pPr>
          </a:lstStyle>
          <a:p>
            <a:pPr lvl="0"/>
            <a:r>
              <a:rPr lang="de-CH"/>
              <a:t>Titel</a:t>
            </a:r>
            <a:endParaRPr lang="de-CH" dirty="0"/>
          </a:p>
        </p:txBody>
      </p:sp>
      <p:sp>
        <p:nvSpPr>
          <p:cNvPr id="25" name="Textplatzhalter 7"/>
          <p:cNvSpPr>
            <a:spLocks noGrp="1"/>
          </p:cNvSpPr>
          <p:nvPr>
            <p:ph type="body" sz="quarter" idx="24" hasCustomPrompt="1"/>
            <p:custDataLst>
              <p:tags r:id="rId4"/>
            </p:custDataLst>
          </p:nvPr>
        </p:nvSpPr>
        <p:spPr>
          <a:xfrm>
            <a:off x="4714876" y="3113577"/>
            <a:ext cx="3860800" cy="307777"/>
          </a:xfrm>
        </p:spPr>
        <p:txBody>
          <a:bodyPr wrap="square">
            <a:spAutoFit/>
          </a:bodyPr>
          <a:lstStyle>
            <a:lvl1pPr>
              <a:defRPr b="0"/>
            </a:lvl1pPr>
          </a:lstStyle>
          <a:p>
            <a:pPr lvl="0"/>
            <a:r>
              <a:rPr lang="de-CH"/>
              <a:t>Titel</a:t>
            </a:r>
            <a:endParaRPr lang="de-CH" dirty="0"/>
          </a:p>
        </p:txBody>
      </p:sp>
      <p:sp>
        <p:nvSpPr>
          <p:cNvPr id="9" name="Titel 1"/>
          <p:cNvSpPr>
            <a:spLocks noGrp="1"/>
          </p:cNvSpPr>
          <p:nvPr>
            <p:ph type="title" hasCustomPrompt="1"/>
            <p:custDataLst>
              <p:tags r:id="rId5"/>
            </p:custDataLst>
          </p:nvPr>
        </p:nvSpPr>
        <p:spPr>
          <a:xfrm>
            <a:off x="457200" y="304800"/>
            <a:ext cx="8242300" cy="984885"/>
          </a:xfrm>
        </p:spPr>
        <p:txBody>
          <a:bodyPr/>
          <a:lstStyle>
            <a:lvl1pPr>
              <a:defRPr/>
            </a:lvl1pPr>
          </a:lstStyle>
          <a:p>
            <a:r>
              <a:rPr lang="de-CH"/>
              <a:t>Titel bearbeiten</a:t>
            </a:r>
            <a:br>
              <a:rPr lang="de-CH"/>
            </a:br>
            <a:r>
              <a:rPr lang="de-CH"/>
              <a:t>—</a:t>
            </a:r>
            <a:endParaRPr lang="de-CH" dirty="0"/>
          </a:p>
        </p:txBody>
      </p:sp>
      <p:sp>
        <p:nvSpPr>
          <p:cNvPr id="11" name="Textplatzhalter 9"/>
          <p:cNvSpPr>
            <a:spLocks noGrp="1"/>
          </p:cNvSpPr>
          <p:nvPr>
            <p:ph type="body" sz="quarter" idx="13" hasCustomPrompt="1"/>
            <p:custDataLst>
              <p:tags r:id="rId6"/>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de-CH" dirty="0"/>
              <a:t>Untertitel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 Zeitplan">
    <p:spTree>
      <p:nvGrpSpPr>
        <p:cNvPr id="1" name=""/>
        <p:cNvGrpSpPr/>
        <p:nvPr/>
      </p:nvGrpSpPr>
      <p:grpSpPr>
        <a:xfrm>
          <a:off x="0" y="0"/>
          <a:ext cx="0" cy="0"/>
          <a:chOff x="0" y="0"/>
          <a:chExt cx="0" cy="0"/>
        </a:xfrm>
      </p:grpSpPr>
      <p:graphicFrame>
        <p:nvGraphicFramePr>
          <p:cNvPr id="44" name="Objekt 43"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12" imgW="0" imgH="0" progId="">
                  <p:embed/>
                </p:oleObj>
              </mc:Choice>
              <mc:Fallback>
                <p:oleObj name="think-cell Slide" r:id="rId12" imgW="0" imgH="0" progId="">
                  <p:embed/>
                  <p:pic>
                    <p:nvPicPr>
                      <p:cNvPr id="44" name="Objekt 43"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1"/>
            </p:custDataLst>
          </p:nvPr>
        </p:nvSpPr>
        <p:spPr>
          <a:xfrm>
            <a:off x="457200" y="2126400"/>
            <a:ext cx="2386012" cy="246221"/>
          </a:xfrm>
        </p:spPr>
        <p:txBody>
          <a:bodyPr wrap="square">
            <a:spAutoFit/>
          </a:bodyPr>
          <a:lstStyle>
            <a:lvl1pPr>
              <a:defRPr sz="1600" b="1"/>
            </a:lvl1pPr>
          </a:lstStyle>
          <a:p>
            <a:pPr lvl="0"/>
            <a:r>
              <a:rPr lang="de-CH"/>
              <a:t>Titel</a:t>
            </a:r>
            <a:endParaRPr lang="de-CH" dirty="0"/>
          </a:p>
        </p:txBody>
      </p:sp>
      <p:sp>
        <p:nvSpPr>
          <p:cNvPr id="16" name="Textplatzhalter 7"/>
          <p:cNvSpPr>
            <a:spLocks noGrp="1"/>
          </p:cNvSpPr>
          <p:nvPr>
            <p:ph type="body" sz="quarter" idx="15" hasCustomPrompt="1"/>
            <p:custDataLst>
              <p:tags r:id="rId2"/>
            </p:custDataLst>
          </p:nvPr>
        </p:nvSpPr>
        <p:spPr>
          <a:xfrm>
            <a:off x="2965451" y="2126400"/>
            <a:ext cx="954088" cy="246221"/>
          </a:xfrm>
        </p:spPr>
        <p:txBody>
          <a:bodyPr wrap="square">
            <a:spAutoFit/>
          </a:bodyPr>
          <a:lstStyle>
            <a:lvl1pPr>
              <a:defRPr sz="1600" b="1"/>
            </a:lvl1pPr>
          </a:lstStyle>
          <a:p>
            <a:pPr lvl="0"/>
            <a:r>
              <a:rPr lang="de-CH"/>
              <a:t>Titel</a:t>
            </a:r>
            <a:endParaRPr lang="de-CH" dirty="0"/>
          </a:p>
        </p:txBody>
      </p:sp>
      <p:sp>
        <p:nvSpPr>
          <p:cNvPr id="17" name="Textplatzhalter 7"/>
          <p:cNvSpPr>
            <a:spLocks noGrp="1"/>
          </p:cNvSpPr>
          <p:nvPr>
            <p:ph type="body" sz="quarter" idx="16" hasCustomPrompt="1"/>
            <p:custDataLst>
              <p:tags r:id="rId3"/>
            </p:custDataLst>
          </p:nvPr>
        </p:nvSpPr>
        <p:spPr>
          <a:xfrm>
            <a:off x="2965450" y="1766400"/>
            <a:ext cx="2320930" cy="246221"/>
          </a:xfrm>
        </p:spPr>
        <p:txBody>
          <a:bodyPr wrap="square">
            <a:spAutoFit/>
          </a:bodyPr>
          <a:lstStyle>
            <a:lvl1pPr>
              <a:defRPr sz="1600" b="1"/>
            </a:lvl1pPr>
          </a:lstStyle>
          <a:p>
            <a:pPr lvl="0"/>
            <a:r>
              <a:rPr lang="de-CH"/>
              <a:t>Titel</a:t>
            </a:r>
            <a:endParaRPr lang="de-CH" dirty="0"/>
          </a:p>
        </p:txBody>
      </p:sp>
      <p:sp>
        <p:nvSpPr>
          <p:cNvPr id="18" name="Textplatzhalter 7"/>
          <p:cNvSpPr>
            <a:spLocks noGrp="1"/>
          </p:cNvSpPr>
          <p:nvPr>
            <p:ph type="body" sz="quarter" idx="17" hasCustomPrompt="1"/>
            <p:custDataLst>
              <p:tags r:id="rId4"/>
            </p:custDataLst>
          </p:nvPr>
        </p:nvSpPr>
        <p:spPr>
          <a:xfrm>
            <a:off x="3921126" y="2126400"/>
            <a:ext cx="954088" cy="246221"/>
          </a:xfrm>
        </p:spPr>
        <p:txBody>
          <a:bodyPr wrap="square">
            <a:spAutoFit/>
          </a:bodyPr>
          <a:lstStyle>
            <a:lvl1pPr>
              <a:defRPr sz="1600" b="1"/>
            </a:lvl1pPr>
          </a:lstStyle>
          <a:p>
            <a:pPr lvl="0"/>
            <a:r>
              <a:rPr lang="de-CH"/>
              <a:t>Titel</a:t>
            </a:r>
            <a:endParaRPr lang="de-CH" dirty="0"/>
          </a:p>
        </p:txBody>
      </p:sp>
      <p:sp>
        <p:nvSpPr>
          <p:cNvPr id="20" name="Textplatzhalter 7"/>
          <p:cNvSpPr>
            <a:spLocks noGrp="1"/>
          </p:cNvSpPr>
          <p:nvPr>
            <p:ph type="body" sz="quarter" idx="19" hasCustomPrompt="1"/>
            <p:custDataLst>
              <p:tags r:id="rId5"/>
            </p:custDataLst>
          </p:nvPr>
        </p:nvSpPr>
        <p:spPr>
          <a:xfrm>
            <a:off x="4873626" y="2126400"/>
            <a:ext cx="954088" cy="246221"/>
          </a:xfrm>
        </p:spPr>
        <p:txBody>
          <a:bodyPr wrap="square">
            <a:spAutoFit/>
          </a:bodyPr>
          <a:lstStyle>
            <a:lvl1pPr>
              <a:defRPr sz="1600" b="1"/>
            </a:lvl1pPr>
          </a:lstStyle>
          <a:p>
            <a:pPr lvl="0"/>
            <a:r>
              <a:rPr lang="de-CH"/>
              <a:t>Titel</a:t>
            </a:r>
            <a:endParaRPr lang="de-CH" dirty="0"/>
          </a:p>
        </p:txBody>
      </p:sp>
      <p:sp>
        <p:nvSpPr>
          <p:cNvPr id="22" name="Textplatzhalter 7"/>
          <p:cNvSpPr>
            <a:spLocks noGrp="1"/>
          </p:cNvSpPr>
          <p:nvPr>
            <p:ph type="body" sz="quarter" idx="21" hasCustomPrompt="1"/>
            <p:custDataLst>
              <p:tags r:id="rId6"/>
            </p:custDataLst>
          </p:nvPr>
        </p:nvSpPr>
        <p:spPr>
          <a:xfrm>
            <a:off x="5832476" y="2126400"/>
            <a:ext cx="954088" cy="246221"/>
          </a:xfrm>
        </p:spPr>
        <p:txBody>
          <a:bodyPr wrap="square">
            <a:spAutoFit/>
          </a:bodyPr>
          <a:lstStyle>
            <a:lvl1pPr>
              <a:defRPr sz="1600" b="1"/>
            </a:lvl1pPr>
          </a:lstStyle>
          <a:p>
            <a:pPr lvl="0"/>
            <a:r>
              <a:rPr lang="de-CH"/>
              <a:t>Titel</a:t>
            </a:r>
            <a:endParaRPr lang="de-CH" dirty="0"/>
          </a:p>
        </p:txBody>
      </p:sp>
      <p:sp>
        <p:nvSpPr>
          <p:cNvPr id="24" name="Textplatzhalter 7"/>
          <p:cNvSpPr>
            <a:spLocks noGrp="1"/>
          </p:cNvSpPr>
          <p:nvPr>
            <p:ph type="body" sz="quarter" idx="23" hasCustomPrompt="1"/>
            <p:custDataLst>
              <p:tags r:id="rId7"/>
            </p:custDataLst>
          </p:nvPr>
        </p:nvSpPr>
        <p:spPr>
          <a:xfrm>
            <a:off x="6786564" y="2126400"/>
            <a:ext cx="954088" cy="246221"/>
          </a:xfrm>
        </p:spPr>
        <p:txBody>
          <a:bodyPr wrap="square">
            <a:spAutoFit/>
          </a:bodyPr>
          <a:lstStyle>
            <a:lvl1pPr>
              <a:defRPr sz="1600" b="1"/>
            </a:lvl1pPr>
          </a:lstStyle>
          <a:p>
            <a:pPr lvl="0"/>
            <a:r>
              <a:rPr lang="de-CH"/>
              <a:t>Titel</a:t>
            </a:r>
            <a:endParaRPr lang="de-CH" dirty="0"/>
          </a:p>
        </p:txBody>
      </p:sp>
      <p:sp>
        <p:nvSpPr>
          <p:cNvPr id="25" name="Textplatzhalter 7"/>
          <p:cNvSpPr>
            <a:spLocks noGrp="1"/>
          </p:cNvSpPr>
          <p:nvPr>
            <p:ph type="body" sz="quarter" idx="24" hasCustomPrompt="1"/>
            <p:custDataLst>
              <p:tags r:id="rId8"/>
            </p:custDataLst>
          </p:nvPr>
        </p:nvSpPr>
        <p:spPr>
          <a:xfrm>
            <a:off x="7745412" y="2126400"/>
            <a:ext cx="954088" cy="246221"/>
          </a:xfrm>
        </p:spPr>
        <p:txBody>
          <a:bodyPr wrap="square">
            <a:spAutoFit/>
          </a:bodyPr>
          <a:lstStyle>
            <a:lvl1pPr>
              <a:defRPr sz="1600" b="1"/>
            </a:lvl1pPr>
          </a:lstStyle>
          <a:p>
            <a:pPr lvl="0"/>
            <a:r>
              <a:rPr lang="de-CH"/>
              <a:t>Titel</a:t>
            </a:r>
            <a:endParaRPr lang="de-CH" dirty="0"/>
          </a:p>
        </p:txBody>
      </p:sp>
      <p:sp>
        <p:nvSpPr>
          <p:cNvPr id="14" name="Titel 1"/>
          <p:cNvSpPr>
            <a:spLocks noGrp="1"/>
          </p:cNvSpPr>
          <p:nvPr>
            <p:ph type="title" hasCustomPrompt="1"/>
            <p:custDataLst>
              <p:tags r:id="rId9"/>
            </p:custDataLst>
          </p:nvPr>
        </p:nvSpPr>
        <p:spPr>
          <a:xfrm>
            <a:off x="457200" y="304800"/>
            <a:ext cx="8242300" cy="984885"/>
          </a:xfrm>
        </p:spPr>
        <p:txBody>
          <a:bodyPr/>
          <a:lstStyle>
            <a:lvl1pPr>
              <a:defRPr/>
            </a:lvl1pPr>
          </a:lstStyle>
          <a:p>
            <a:r>
              <a:rPr lang="de-CH"/>
              <a:t>Titel bearbeiten</a:t>
            </a:r>
            <a:br>
              <a:rPr lang="de-CH"/>
            </a:br>
            <a:r>
              <a:rPr lang="de-CH"/>
              <a:t>—</a:t>
            </a:r>
            <a:endParaRPr lang="de-CH" dirty="0"/>
          </a:p>
        </p:txBody>
      </p:sp>
      <p:sp>
        <p:nvSpPr>
          <p:cNvPr id="19" name="Textplatzhalter 9"/>
          <p:cNvSpPr>
            <a:spLocks noGrp="1"/>
          </p:cNvSpPr>
          <p:nvPr>
            <p:ph type="body" sz="quarter" idx="13" hasCustomPrompt="1"/>
            <p:custDataLst>
              <p:tags r:id="rId10"/>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de-CH" dirty="0"/>
              <a:t>Untertitel</a:t>
            </a:r>
          </a:p>
        </p:txBody>
      </p:sp>
      <p:sp>
        <p:nvSpPr>
          <p:cNvPr id="23" name="Textplatzhalter 22"/>
          <p:cNvSpPr>
            <a:spLocks noGrp="1"/>
          </p:cNvSpPr>
          <p:nvPr>
            <p:ph type="body" sz="quarter" idx="25"/>
          </p:nvPr>
        </p:nvSpPr>
        <p:spPr>
          <a:xfrm>
            <a:off x="457198" y="2492375"/>
            <a:ext cx="2386013" cy="1785104"/>
          </a:xfrm>
        </p:spPr>
        <p:txBody>
          <a:bodyPr>
            <a:spAutoFit/>
          </a:bodyPr>
          <a:lstStyle>
            <a:lvl1pPr>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graphicFrame>
        <p:nvGraphicFramePr>
          <p:cNvPr id="6" name="Objekt 5"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2" imgW="0" imgH="0" progId="">
                  <p:embed/>
                </p:oleObj>
              </mc:Choice>
              <mc:Fallback>
                <p:oleObj name="think-cell Slide" r:id="rId2" imgW="0" imgH="0" progId="">
                  <p:embed/>
                  <p:pic>
                    <p:nvPicPr>
                      <p:cNvPr id="6" name="Objekt 5"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 imgW="0" imgH="0" progId="">
                  <p:embed/>
                </p:oleObj>
              </mc:Choice>
              <mc:Fallback>
                <p:oleObj name="think-cell Slide" r:id="rId4" imgW="0" imgH="0" progId="">
                  <p:embed/>
                  <p:pic>
                    <p:nvPicPr>
                      <p:cNvPr id="13" name="Objekt 1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1"/>
            </p:custDataLst>
          </p:nvPr>
        </p:nvSpPr>
        <p:spPr>
          <a:xfrm>
            <a:off x="457200" y="304800"/>
            <a:ext cx="8242300" cy="984885"/>
          </a:xfrm>
        </p:spPr>
        <p:txBody>
          <a:bodyPr/>
          <a:lstStyle>
            <a:lvl1pPr>
              <a:defRPr/>
            </a:lvl1pPr>
          </a:lstStyle>
          <a:p>
            <a:r>
              <a:rPr lang="de-CH" dirty="0"/>
              <a:t>Titel bearbeiten</a:t>
            </a:r>
            <a:br>
              <a:rPr lang="de-CH" dirty="0"/>
            </a:br>
            <a:r>
              <a:rPr lang="de-CH" dirty="0"/>
              <a:t>—</a:t>
            </a:r>
          </a:p>
        </p:txBody>
      </p:sp>
      <p:sp>
        <p:nvSpPr>
          <p:cNvPr id="3" name="Inhaltsplatzhalter 2"/>
          <p:cNvSpPr>
            <a:spLocks noGrp="1"/>
          </p:cNvSpPr>
          <p:nvPr>
            <p:ph idx="1"/>
            <p:custDataLst>
              <p:tags r:id="rId2"/>
            </p:custDataLst>
          </p:nvPr>
        </p:nvSpPr>
        <p:spPr>
          <a:xfrm>
            <a:off x="457200" y="1327200"/>
            <a:ext cx="8242300" cy="1692771"/>
          </a:xfrm>
        </p:spPr>
        <p:txBody>
          <a:bodyPr/>
          <a:lstStyle>
            <a:lvl1pPr marL="358775" indent="-358775">
              <a:spcAft>
                <a:spcPct val="50000"/>
              </a:spcAft>
              <a:buClr>
                <a:schemeClr val="tx1"/>
              </a:buClr>
              <a:buFont typeface="Lucida Grande" pitchFamily="-112" charset="0"/>
              <a:buAutoNum type="arabicPeriod"/>
              <a:defRPr/>
            </a:lvl1pPr>
          </a:lstStyle>
          <a:p>
            <a:pPr marL="358775" lvl="0" indent="-358775">
              <a:spcAft>
                <a:spcPct val="50000"/>
              </a:spcAft>
              <a:buClr>
                <a:schemeClr val="tx1"/>
              </a:buClr>
              <a:buFont typeface="Lucida Grande" pitchFamily="-112" charset="0"/>
              <a:buAutoNum type="arabicPeriod"/>
            </a:pPr>
            <a:r>
              <a:rPr lang="fr-FR" b="1" dirty="0">
                <a:latin typeface="Arial" charset="0"/>
              </a:rPr>
              <a:t>Cliquez pour modifier les styles du texte du masque</a:t>
            </a:r>
          </a:p>
          <a:p>
            <a:pPr marL="358775" lvl="1" indent="-358775">
              <a:spcAft>
                <a:spcPct val="50000"/>
              </a:spcAft>
              <a:buClr>
                <a:schemeClr val="tx1"/>
              </a:buClr>
              <a:buFont typeface="Lucida Grande" pitchFamily="-112" charset="0"/>
              <a:buAutoNum type="arabicPeriod"/>
            </a:pPr>
            <a:r>
              <a:rPr lang="fr-FR" b="1" dirty="0">
                <a:latin typeface="Arial" charset="0"/>
              </a:rPr>
              <a:t>Deuxième niveau</a:t>
            </a:r>
          </a:p>
          <a:p>
            <a:pPr marL="358775" lvl="2" indent="-358775">
              <a:spcAft>
                <a:spcPct val="50000"/>
              </a:spcAft>
              <a:buClr>
                <a:schemeClr val="tx1"/>
              </a:buClr>
              <a:buFont typeface="Lucida Grande" pitchFamily="-112" charset="0"/>
              <a:buAutoNum type="arabicPeriod"/>
            </a:pPr>
            <a:r>
              <a:rPr lang="fr-FR" b="1" dirty="0">
                <a:latin typeface="Arial" charset="0"/>
              </a:rPr>
              <a:t>Troisième niveau</a:t>
            </a:r>
          </a:p>
          <a:p>
            <a:pPr marL="358775" lvl="3" indent="-358775">
              <a:spcAft>
                <a:spcPct val="50000"/>
              </a:spcAft>
              <a:buClr>
                <a:schemeClr val="tx1"/>
              </a:buClr>
              <a:buFont typeface="Lucida Grande" pitchFamily="-112" charset="0"/>
              <a:buAutoNum type="arabicPeriod"/>
            </a:pPr>
            <a:r>
              <a:rPr lang="fr-FR" b="1" dirty="0">
                <a:latin typeface="Arial" charset="0"/>
              </a:rPr>
              <a:t>Quatrième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12" name="Objekt 1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1"/>
            </p:custDataLst>
          </p:nvPr>
        </p:nvSpPr>
        <p:spPr>
          <a:xfrm>
            <a:off x="457200" y="304800"/>
            <a:ext cx="8242300" cy="984885"/>
          </a:xfrm>
        </p:spPr>
        <p:txBody>
          <a:bodyPr/>
          <a:lstStyle>
            <a:lvl1pPr>
              <a:defRPr/>
            </a:lvl1pPr>
          </a:lstStyle>
          <a:p>
            <a:r>
              <a:rPr lang="de-CH"/>
              <a:t>Titel bearbeiten</a:t>
            </a:r>
            <a:br>
              <a:rPr lang="de-CH"/>
            </a:br>
            <a:r>
              <a:rPr lang="de-CH"/>
              <a:t>—</a:t>
            </a:r>
            <a:endParaRPr lang="de-CH" dirty="0"/>
          </a:p>
        </p:txBody>
      </p:sp>
      <p:sp>
        <p:nvSpPr>
          <p:cNvPr id="8" name="Textplatzhalter 7"/>
          <p:cNvSpPr>
            <a:spLocks noGrp="1"/>
          </p:cNvSpPr>
          <p:nvPr>
            <p:ph type="body" sz="quarter" idx="12"/>
            <p:custDataLst>
              <p:tags r:id="rId2"/>
            </p:custDataLst>
          </p:nvPr>
        </p:nvSpPr>
        <p:spPr>
          <a:xfrm>
            <a:off x="457200" y="1767141"/>
            <a:ext cx="8242300" cy="1846659"/>
          </a:xfrm>
        </p:spPr>
        <p:txBody>
          <a:bodyPr>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dirty="0"/>
          </a:p>
        </p:txBody>
      </p:sp>
      <p:sp>
        <p:nvSpPr>
          <p:cNvPr id="7" name="Textplatzhalter 9"/>
          <p:cNvSpPr>
            <a:spLocks noGrp="1"/>
          </p:cNvSpPr>
          <p:nvPr>
            <p:ph type="body" sz="quarter" idx="13" hasCustomPrompt="1"/>
            <p:custDataLst>
              <p:tags r:id="rId3"/>
            </p:custDataLst>
          </p:nvPr>
        </p:nvSpPr>
        <p:spPr>
          <a:xfrm>
            <a:off x="457200" y="13278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de-CH" dirty="0"/>
              <a:t>Untertitel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zweizeilig und Inhal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12" name="Objekt 1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1"/>
            </p:custDataLst>
          </p:nvPr>
        </p:nvSpPr>
        <p:spPr>
          <a:xfrm>
            <a:off x="457200" y="304800"/>
            <a:ext cx="8242300" cy="1477328"/>
          </a:xfrm>
        </p:spPr>
        <p:txBody>
          <a:bodyPr/>
          <a:lstStyle>
            <a:lvl1pPr>
              <a:defRPr/>
            </a:lvl1pPr>
          </a:lstStyle>
          <a:p>
            <a:r>
              <a:rPr lang="de-CH"/>
              <a:t>Titel bearbeiten</a:t>
            </a:r>
            <a:br>
              <a:rPr lang="de-CH"/>
            </a:br>
            <a:r>
              <a:rPr lang="de-CH"/>
              <a:t>ligne 2</a:t>
            </a:r>
            <a:br>
              <a:rPr lang="de-CH"/>
            </a:br>
            <a:r>
              <a:rPr lang="de-CH"/>
              <a:t>—</a:t>
            </a:r>
            <a:endParaRPr lang="de-CH" dirty="0"/>
          </a:p>
        </p:txBody>
      </p:sp>
      <p:sp>
        <p:nvSpPr>
          <p:cNvPr id="8" name="Textplatzhalter 7"/>
          <p:cNvSpPr>
            <a:spLocks noGrp="1"/>
          </p:cNvSpPr>
          <p:nvPr>
            <p:ph type="body" sz="quarter" idx="12"/>
            <p:custDataLst>
              <p:tags r:id="rId2"/>
            </p:custDataLst>
          </p:nvPr>
        </p:nvSpPr>
        <p:spPr>
          <a:xfrm>
            <a:off x="457200" y="2266800"/>
            <a:ext cx="8242300" cy="1846659"/>
          </a:xfrm>
        </p:spPr>
        <p:txBody>
          <a:bodyPr>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dirty="0"/>
          </a:p>
        </p:txBody>
      </p:sp>
      <p:sp>
        <p:nvSpPr>
          <p:cNvPr id="10" name="Textplatzhalter 9"/>
          <p:cNvSpPr>
            <a:spLocks noGrp="1"/>
          </p:cNvSpPr>
          <p:nvPr>
            <p:ph type="body" sz="quarter" idx="13" hasCustomPrompt="1"/>
            <p:custDataLst>
              <p:tags r:id="rId3"/>
            </p:custDataLst>
          </p:nvPr>
        </p:nvSpPr>
        <p:spPr>
          <a:xfrm>
            <a:off x="457200" y="18240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de-CH" dirty="0"/>
              <a:t>Untertitel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zweispaltiger Text mit Fazit">
    <p:spTree>
      <p:nvGrpSpPr>
        <p:cNvPr id="1" name=""/>
        <p:cNvGrpSpPr/>
        <p:nvPr/>
      </p:nvGrpSpPr>
      <p:grpSpPr>
        <a:xfrm>
          <a:off x="0" y="0"/>
          <a:ext cx="0" cy="0"/>
          <a:chOff x="0" y="0"/>
          <a:chExt cx="0" cy="0"/>
        </a:xfrm>
      </p:grpSpPr>
      <p:graphicFrame>
        <p:nvGraphicFramePr>
          <p:cNvPr id="24" name="Objekt 23"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8" imgW="0" imgH="0" progId="">
                  <p:embed/>
                </p:oleObj>
              </mc:Choice>
              <mc:Fallback>
                <p:oleObj name="think-cell Slide" r:id="rId8" imgW="0" imgH="0" progId="">
                  <p:embed/>
                  <p:pic>
                    <p:nvPicPr>
                      <p:cNvPr id="24" name="Objekt 23"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1"/>
            </p:custDataLst>
          </p:nvPr>
        </p:nvSpPr>
        <p:spPr>
          <a:xfrm>
            <a:off x="457200" y="304800"/>
            <a:ext cx="8242300" cy="951970"/>
          </a:xfrm>
        </p:spPr>
        <p:txBody>
          <a:bodyPr/>
          <a:lstStyle>
            <a:lvl1pPr>
              <a:defRPr baseline="0"/>
            </a:lvl1pPr>
          </a:lstStyle>
          <a:p>
            <a:r>
              <a:rPr lang="de-CH"/>
              <a:t>Titel bearbeiten</a:t>
            </a:r>
            <a:br>
              <a:rPr lang="de-CH"/>
            </a:br>
            <a:r>
              <a:rPr lang="de-CH"/>
              <a:t>—</a:t>
            </a:r>
            <a:endParaRPr lang="de-CH" dirty="0"/>
          </a:p>
        </p:txBody>
      </p:sp>
      <p:sp>
        <p:nvSpPr>
          <p:cNvPr id="25" name="Textplatzhalter 22"/>
          <p:cNvSpPr>
            <a:spLocks noGrp="1"/>
          </p:cNvSpPr>
          <p:nvPr>
            <p:ph type="body" sz="quarter" idx="13" hasCustomPrompt="1"/>
            <p:custDataLst>
              <p:tags r:id="rId2"/>
            </p:custDataLst>
          </p:nvPr>
        </p:nvSpPr>
        <p:spPr>
          <a:xfrm>
            <a:off x="5067299" y="1858223"/>
            <a:ext cx="3632201" cy="307777"/>
          </a:xfrm>
        </p:spPr>
        <p:txBody>
          <a:bodyPr wrap="square">
            <a:spAutoFit/>
          </a:bodyPr>
          <a:lstStyle>
            <a:lvl1pPr>
              <a:spcAft>
                <a:spcPts val="0"/>
              </a:spcAft>
              <a:defRPr sz="2000" b="1"/>
            </a:lvl1pPr>
            <a:lvl2pPr>
              <a:defRPr sz="1800" b="1"/>
            </a:lvl2pPr>
            <a:lvl3pPr>
              <a:defRPr sz="1800" b="1"/>
            </a:lvl3pPr>
            <a:lvl4pPr>
              <a:defRPr sz="1800" b="1"/>
            </a:lvl4pPr>
            <a:lvl5pPr>
              <a:defRPr sz="1800" b="1"/>
            </a:lvl5pPr>
          </a:lstStyle>
          <a:p>
            <a:pPr lvl="0"/>
            <a:r>
              <a:rPr lang="de-CH"/>
              <a:t>Titel</a:t>
            </a:r>
            <a:endParaRPr lang="de-CH" dirty="0"/>
          </a:p>
        </p:txBody>
      </p:sp>
      <p:sp>
        <p:nvSpPr>
          <p:cNvPr id="32" name="Textplatzhalter 31"/>
          <p:cNvSpPr>
            <a:spLocks noGrp="1"/>
          </p:cNvSpPr>
          <p:nvPr>
            <p:ph type="body" sz="quarter" idx="18" hasCustomPrompt="1"/>
            <p:custDataLst>
              <p:tags r:id="rId3"/>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de-CH" dirty="0"/>
              <a:t>Untertitel</a:t>
            </a:r>
          </a:p>
        </p:txBody>
      </p:sp>
      <p:sp>
        <p:nvSpPr>
          <p:cNvPr id="34" name="Textplatzhalter 33"/>
          <p:cNvSpPr>
            <a:spLocks noGrp="1"/>
          </p:cNvSpPr>
          <p:nvPr>
            <p:ph type="body" sz="quarter" idx="19" hasCustomPrompt="1"/>
            <p:custDataLst>
              <p:tags r:id="rId4"/>
            </p:custDataLst>
          </p:nvPr>
        </p:nvSpPr>
        <p:spPr>
          <a:xfrm>
            <a:off x="457200" y="1858223"/>
            <a:ext cx="3632400" cy="307777"/>
          </a:xfrm>
        </p:spPr>
        <p:txBody>
          <a:bodyPr wrap="square">
            <a:spAutoFit/>
          </a:bodyPr>
          <a:lstStyle>
            <a:lvl1pPr>
              <a:defRPr b="1"/>
            </a:lvl1pPr>
          </a:lstStyle>
          <a:p>
            <a:pPr lvl="0"/>
            <a:r>
              <a:rPr lang="de-CH"/>
              <a:t>Titel</a:t>
            </a:r>
            <a:endParaRPr lang="de-CH" dirty="0"/>
          </a:p>
        </p:txBody>
      </p:sp>
      <p:sp>
        <p:nvSpPr>
          <p:cNvPr id="36" name="Textplatzhalter 35"/>
          <p:cNvSpPr>
            <a:spLocks noGrp="1"/>
          </p:cNvSpPr>
          <p:nvPr>
            <p:ph type="body" sz="quarter" idx="20"/>
            <p:custDataLst>
              <p:tags r:id="rId5"/>
            </p:custDataLst>
          </p:nvPr>
        </p:nvSpPr>
        <p:spPr>
          <a:xfrm>
            <a:off x="457200" y="2221364"/>
            <a:ext cx="3632400" cy="2154436"/>
          </a:xfrm>
        </p:spPr>
        <p:txBody>
          <a:bodyPr>
            <a:spAutoFit/>
          </a:bodyPr>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dirty="0"/>
          </a:p>
        </p:txBody>
      </p:sp>
      <p:sp>
        <p:nvSpPr>
          <p:cNvPr id="40" name="Textplatzhalter 39"/>
          <p:cNvSpPr>
            <a:spLocks noGrp="1"/>
          </p:cNvSpPr>
          <p:nvPr>
            <p:ph type="body" sz="quarter" idx="22"/>
            <p:custDataLst>
              <p:tags r:id="rId6"/>
            </p:custDataLst>
          </p:nvPr>
        </p:nvSpPr>
        <p:spPr>
          <a:xfrm>
            <a:off x="5067299" y="2221364"/>
            <a:ext cx="3632201" cy="2154436"/>
          </a:xfrm>
        </p:spPr>
        <p:txBody>
          <a:bodyPr wrap="square">
            <a:spAutoFit/>
          </a:bodyPr>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zweispaltiger Text">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8" imgW="0" imgH="0" progId="">
                  <p:embed/>
                </p:oleObj>
              </mc:Choice>
              <mc:Fallback>
                <p:oleObj name="think-cell Slide" r:id="rId8" imgW="0" imgH="0" progId="">
                  <p:embed/>
                  <p:pic>
                    <p:nvPicPr>
                      <p:cNvPr id="13" name="Objekt 1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1"/>
            </p:custDataLst>
          </p:nvPr>
        </p:nvSpPr>
        <p:spPr>
          <a:xfrm>
            <a:off x="457200" y="304800"/>
            <a:ext cx="8242300" cy="948978"/>
          </a:xfrm>
        </p:spPr>
        <p:txBody>
          <a:bodyPr/>
          <a:lstStyle/>
          <a:p>
            <a:r>
              <a:rPr lang="de-CH"/>
              <a:t>Titelmasterformat bearbeiten</a:t>
            </a:r>
            <a:br>
              <a:rPr lang="de-CH"/>
            </a:br>
            <a:r>
              <a:rPr lang="de-CH"/>
              <a:t>—</a:t>
            </a:r>
            <a:endParaRPr lang="de-CH" dirty="0"/>
          </a:p>
        </p:txBody>
      </p:sp>
      <p:sp>
        <p:nvSpPr>
          <p:cNvPr id="19" name="Textplatzhalter 18"/>
          <p:cNvSpPr>
            <a:spLocks noGrp="1"/>
          </p:cNvSpPr>
          <p:nvPr>
            <p:ph type="body" sz="quarter" idx="16" hasCustomPrompt="1"/>
            <p:custDataLst>
              <p:tags r:id="rId2"/>
            </p:custDataLst>
          </p:nvPr>
        </p:nvSpPr>
        <p:spPr>
          <a:xfrm>
            <a:off x="457200" y="1328400"/>
            <a:ext cx="8203248"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de-CH" dirty="0"/>
              <a:t>Untertitel</a:t>
            </a:r>
          </a:p>
        </p:txBody>
      </p:sp>
      <p:sp>
        <p:nvSpPr>
          <p:cNvPr id="21" name="Textplatzhalter 20"/>
          <p:cNvSpPr>
            <a:spLocks noGrp="1"/>
          </p:cNvSpPr>
          <p:nvPr>
            <p:ph type="body" sz="quarter" idx="17" hasCustomPrompt="1"/>
            <p:custDataLst>
              <p:tags r:id="rId3"/>
            </p:custDataLst>
          </p:nvPr>
        </p:nvSpPr>
        <p:spPr>
          <a:xfrm>
            <a:off x="457200" y="1857600"/>
            <a:ext cx="3680460" cy="307777"/>
          </a:xfrm>
        </p:spPr>
        <p:txBody>
          <a:bodyPr/>
          <a:lstStyle>
            <a:lvl1pPr>
              <a:defRPr b="1"/>
            </a:lvl1pPr>
            <a:lvl2pPr>
              <a:defRPr b="1"/>
            </a:lvl2pPr>
            <a:lvl3pPr>
              <a:defRPr b="1"/>
            </a:lvl3pPr>
            <a:lvl4pPr>
              <a:defRPr b="1"/>
            </a:lvl4pPr>
            <a:lvl5pPr>
              <a:defRPr b="1"/>
            </a:lvl5pPr>
          </a:lstStyle>
          <a:p>
            <a:pPr lvl="0"/>
            <a:r>
              <a:rPr lang="de-CH"/>
              <a:t>Titel</a:t>
            </a:r>
            <a:endParaRPr lang="de-CH" dirty="0"/>
          </a:p>
        </p:txBody>
      </p:sp>
      <p:sp>
        <p:nvSpPr>
          <p:cNvPr id="23" name="Textplatzhalter 22"/>
          <p:cNvSpPr>
            <a:spLocks noGrp="1"/>
          </p:cNvSpPr>
          <p:nvPr>
            <p:ph type="body" sz="quarter" idx="18"/>
            <p:custDataLst>
              <p:tags r:id="rId4"/>
            </p:custDataLst>
          </p:nvPr>
        </p:nvSpPr>
        <p:spPr>
          <a:xfrm>
            <a:off x="457200" y="2297400"/>
            <a:ext cx="3680460" cy="2154436"/>
          </a:xfrm>
        </p:spPr>
        <p:txBody>
          <a:bodyPr>
            <a:spAutoFit/>
          </a:bodyPr>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dirty="0"/>
          </a:p>
        </p:txBody>
      </p:sp>
      <p:sp>
        <p:nvSpPr>
          <p:cNvPr id="25" name="Textplatzhalter 24"/>
          <p:cNvSpPr>
            <a:spLocks noGrp="1"/>
          </p:cNvSpPr>
          <p:nvPr>
            <p:ph type="body" sz="quarter" idx="19" hasCustomPrompt="1"/>
            <p:custDataLst>
              <p:tags r:id="rId5"/>
            </p:custDataLst>
          </p:nvPr>
        </p:nvSpPr>
        <p:spPr>
          <a:xfrm>
            <a:off x="4979988" y="1857600"/>
            <a:ext cx="3680460" cy="307777"/>
          </a:xfrm>
        </p:spPr>
        <p:txBody>
          <a:bodyPr/>
          <a:lstStyle>
            <a:lvl1pPr>
              <a:defRPr b="1"/>
            </a:lvl1pPr>
          </a:lstStyle>
          <a:p>
            <a:pPr lvl="0"/>
            <a:r>
              <a:rPr lang="de-CH"/>
              <a:t>Titel</a:t>
            </a:r>
            <a:endParaRPr lang="de-CH" dirty="0"/>
          </a:p>
        </p:txBody>
      </p:sp>
      <p:sp>
        <p:nvSpPr>
          <p:cNvPr id="27" name="Textplatzhalter 26"/>
          <p:cNvSpPr>
            <a:spLocks noGrp="1"/>
          </p:cNvSpPr>
          <p:nvPr>
            <p:ph type="body" sz="quarter" idx="20"/>
            <p:custDataLst>
              <p:tags r:id="rId6"/>
            </p:custDataLst>
          </p:nvPr>
        </p:nvSpPr>
        <p:spPr>
          <a:xfrm>
            <a:off x="4979988" y="2297400"/>
            <a:ext cx="3680460" cy="2154436"/>
          </a:xfrm>
        </p:spPr>
        <p:txBody>
          <a:bodyPr>
            <a:spAutoFit/>
          </a:bodyPr>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Tabelle">
    <p:spTree>
      <p:nvGrpSpPr>
        <p:cNvPr id="1" name=""/>
        <p:cNvGrpSpPr/>
        <p:nvPr/>
      </p:nvGrpSpPr>
      <p:grpSpPr>
        <a:xfrm>
          <a:off x="0" y="0"/>
          <a:ext cx="0" cy="0"/>
          <a:chOff x="0" y="0"/>
          <a:chExt cx="0" cy="0"/>
        </a:xfrm>
      </p:grpSpPr>
      <p:graphicFrame>
        <p:nvGraphicFramePr>
          <p:cNvPr id="72" name="Objekt 7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24" imgW="0" imgH="0" progId="">
                  <p:embed/>
                </p:oleObj>
              </mc:Choice>
              <mc:Fallback>
                <p:oleObj name="think-cell Slide" r:id="rId24" imgW="0" imgH="0" progId="">
                  <p:embed/>
                  <p:pic>
                    <p:nvPicPr>
                      <p:cNvPr id="72" name="Objekt 7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1"/>
            </p:custDataLst>
          </p:nvPr>
        </p:nvSpPr>
        <p:spPr>
          <a:xfrm>
            <a:off x="457200" y="304800"/>
            <a:ext cx="8242298" cy="951970"/>
          </a:xfrm>
        </p:spPr>
        <p:txBody>
          <a:bodyPr/>
          <a:lstStyle/>
          <a:p>
            <a:r>
              <a:rPr lang="de-CH"/>
              <a:t>Titelmasterformat bearbeiten</a:t>
            </a:r>
            <a:br>
              <a:rPr lang="de-CH"/>
            </a:br>
            <a:r>
              <a:rPr lang="de-CH"/>
              <a:t>—</a:t>
            </a:r>
            <a:endParaRPr lang="de-CH" dirty="0"/>
          </a:p>
        </p:txBody>
      </p:sp>
      <p:sp>
        <p:nvSpPr>
          <p:cNvPr id="40" name="Textplatzhalter 39"/>
          <p:cNvSpPr>
            <a:spLocks noGrp="1"/>
          </p:cNvSpPr>
          <p:nvPr>
            <p:ph type="body" sz="quarter" idx="12" hasCustomPrompt="1"/>
            <p:custDataLst>
              <p:tags r:id="rId2"/>
            </p:custDataLst>
          </p:nvPr>
        </p:nvSpPr>
        <p:spPr>
          <a:xfrm>
            <a:off x="457200" y="1860000"/>
            <a:ext cx="1600200" cy="307777"/>
          </a:xfrm>
        </p:spPr>
        <p:txBody>
          <a:bodyPr/>
          <a:lstStyle>
            <a:lvl1pPr>
              <a:spcAft>
                <a:spcPts val="600"/>
              </a:spcAft>
              <a:defRPr b="1"/>
            </a:lvl1pPr>
          </a:lstStyle>
          <a:p>
            <a:pPr lvl="0"/>
            <a:r>
              <a:rPr lang="de-CH"/>
              <a:t>Titel</a:t>
            </a:r>
            <a:endParaRPr lang="de-CH" dirty="0"/>
          </a:p>
        </p:txBody>
      </p:sp>
      <p:sp>
        <p:nvSpPr>
          <p:cNvPr id="41" name="Textplatzhalter 39"/>
          <p:cNvSpPr>
            <a:spLocks noGrp="1"/>
          </p:cNvSpPr>
          <p:nvPr>
            <p:ph type="body" sz="quarter" idx="13" hasCustomPrompt="1"/>
            <p:custDataLst>
              <p:tags r:id="rId3"/>
            </p:custDataLst>
          </p:nvPr>
        </p:nvSpPr>
        <p:spPr>
          <a:xfrm>
            <a:off x="2268538" y="1860000"/>
            <a:ext cx="1602000" cy="307777"/>
          </a:xfrm>
        </p:spPr>
        <p:txBody>
          <a:bodyPr/>
          <a:lstStyle>
            <a:lvl1pPr>
              <a:spcAft>
                <a:spcPts val="600"/>
              </a:spcAft>
              <a:defRPr b="1"/>
            </a:lvl1pPr>
          </a:lstStyle>
          <a:p>
            <a:pPr lvl="0"/>
            <a:r>
              <a:rPr lang="de-CH"/>
              <a:t>Titel</a:t>
            </a:r>
            <a:endParaRPr lang="de-CH" dirty="0"/>
          </a:p>
        </p:txBody>
      </p:sp>
      <p:sp>
        <p:nvSpPr>
          <p:cNvPr id="42" name="Textplatzhalter 39"/>
          <p:cNvSpPr>
            <a:spLocks noGrp="1"/>
          </p:cNvSpPr>
          <p:nvPr>
            <p:ph type="body" sz="quarter" idx="14" hasCustomPrompt="1"/>
            <p:custDataLst>
              <p:tags r:id="rId4"/>
            </p:custDataLst>
          </p:nvPr>
        </p:nvSpPr>
        <p:spPr>
          <a:xfrm>
            <a:off x="4081462" y="1860000"/>
            <a:ext cx="2797175" cy="307777"/>
          </a:xfrm>
        </p:spPr>
        <p:txBody>
          <a:bodyPr/>
          <a:lstStyle>
            <a:lvl1pPr>
              <a:spcAft>
                <a:spcPts val="600"/>
              </a:spcAft>
              <a:defRPr b="1"/>
            </a:lvl1pPr>
          </a:lstStyle>
          <a:p>
            <a:pPr lvl="0"/>
            <a:r>
              <a:rPr lang="de-CH"/>
              <a:t>Titel</a:t>
            </a:r>
            <a:endParaRPr lang="de-CH" dirty="0"/>
          </a:p>
        </p:txBody>
      </p:sp>
      <p:sp>
        <p:nvSpPr>
          <p:cNvPr id="44" name="Textplatzhalter 39"/>
          <p:cNvSpPr>
            <a:spLocks noGrp="1"/>
          </p:cNvSpPr>
          <p:nvPr>
            <p:ph type="body" sz="quarter" idx="15" hasCustomPrompt="1"/>
            <p:custDataLst>
              <p:tags r:id="rId5"/>
            </p:custDataLst>
          </p:nvPr>
        </p:nvSpPr>
        <p:spPr>
          <a:xfrm>
            <a:off x="7072312" y="1860000"/>
            <a:ext cx="1627187" cy="307777"/>
          </a:xfrm>
        </p:spPr>
        <p:txBody>
          <a:bodyPr/>
          <a:lstStyle>
            <a:lvl1pPr>
              <a:spcAft>
                <a:spcPts val="600"/>
              </a:spcAft>
              <a:defRPr b="1"/>
            </a:lvl1pPr>
          </a:lstStyle>
          <a:p>
            <a:pPr lvl="0"/>
            <a:r>
              <a:rPr lang="de-CH"/>
              <a:t>Titel</a:t>
            </a:r>
            <a:endParaRPr lang="de-CH" dirty="0"/>
          </a:p>
        </p:txBody>
      </p:sp>
      <p:sp>
        <p:nvSpPr>
          <p:cNvPr id="50" name="Textplatzhalter 49"/>
          <p:cNvSpPr>
            <a:spLocks noGrp="1"/>
          </p:cNvSpPr>
          <p:nvPr>
            <p:ph type="body" sz="quarter" idx="16"/>
            <p:custDataLst>
              <p:tags r:id="rId6"/>
            </p:custDataLst>
          </p:nvPr>
        </p:nvSpPr>
        <p:spPr>
          <a:xfrm>
            <a:off x="501649" y="2373323"/>
            <a:ext cx="1601615" cy="1231106"/>
          </a:xfrm>
        </p:spPr>
        <p:txBody>
          <a:bodyPr/>
          <a:lstStyle>
            <a:lvl1pPr>
              <a:spcAft>
                <a:spcPts val="600"/>
              </a:spcAft>
              <a:defRPr/>
            </a:lvl1pPr>
          </a:lstStyle>
          <a:p>
            <a:pPr lvl="0"/>
            <a:r>
              <a:rPr lang="fr-FR"/>
              <a:t>Cliquez pour modifier les styles du texte du masque</a:t>
            </a:r>
          </a:p>
        </p:txBody>
      </p:sp>
      <p:sp>
        <p:nvSpPr>
          <p:cNvPr id="51" name="Textplatzhalter 49"/>
          <p:cNvSpPr>
            <a:spLocks noGrp="1"/>
          </p:cNvSpPr>
          <p:nvPr>
            <p:ph type="body" sz="quarter" idx="17"/>
            <p:custDataLst>
              <p:tags r:id="rId7"/>
            </p:custDataLst>
          </p:nvPr>
        </p:nvSpPr>
        <p:spPr>
          <a:xfrm>
            <a:off x="2268538" y="2373323"/>
            <a:ext cx="1602000" cy="1231106"/>
          </a:xfrm>
        </p:spPr>
        <p:txBody>
          <a:bodyPr/>
          <a:lstStyle>
            <a:lvl1pPr>
              <a:spcAft>
                <a:spcPts val="600"/>
              </a:spcAft>
              <a:defRPr/>
            </a:lvl1pPr>
          </a:lstStyle>
          <a:p>
            <a:pPr lvl="0"/>
            <a:r>
              <a:rPr lang="fr-FR"/>
              <a:t>Cliquez pour modifier les styles du texte du masque</a:t>
            </a:r>
          </a:p>
        </p:txBody>
      </p:sp>
      <p:sp>
        <p:nvSpPr>
          <p:cNvPr id="52" name="Textplatzhalter 49"/>
          <p:cNvSpPr>
            <a:spLocks noGrp="1"/>
          </p:cNvSpPr>
          <p:nvPr>
            <p:ph type="body" sz="quarter" idx="18"/>
            <p:custDataLst>
              <p:tags r:id="rId8"/>
            </p:custDataLst>
          </p:nvPr>
        </p:nvSpPr>
        <p:spPr>
          <a:xfrm>
            <a:off x="4081462" y="2373323"/>
            <a:ext cx="2797175" cy="615553"/>
          </a:xfrm>
        </p:spPr>
        <p:txBody>
          <a:bodyPr/>
          <a:lstStyle>
            <a:lvl1pPr>
              <a:spcAft>
                <a:spcPts val="600"/>
              </a:spcAft>
              <a:defRPr/>
            </a:lvl1pPr>
          </a:lstStyle>
          <a:p>
            <a:pPr lvl="0"/>
            <a:r>
              <a:rPr lang="fr-FR"/>
              <a:t>Cliquez pour modifier les styles du texte du masque</a:t>
            </a:r>
          </a:p>
        </p:txBody>
      </p:sp>
      <p:sp>
        <p:nvSpPr>
          <p:cNvPr id="53" name="Textplatzhalter 49"/>
          <p:cNvSpPr>
            <a:spLocks noGrp="1"/>
          </p:cNvSpPr>
          <p:nvPr>
            <p:ph type="body" sz="quarter" idx="19"/>
            <p:custDataLst>
              <p:tags r:id="rId9"/>
            </p:custDataLst>
          </p:nvPr>
        </p:nvSpPr>
        <p:spPr>
          <a:xfrm>
            <a:off x="7110398" y="2373323"/>
            <a:ext cx="1627200" cy="1231106"/>
          </a:xfrm>
        </p:spPr>
        <p:txBody>
          <a:bodyPr/>
          <a:lstStyle>
            <a:lvl1pPr>
              <a:spcAft>
                <a:spcPts val="600"/>
              </a:spcAft>
              <a:defRPr>
                <a:solidFill>
                  <a:schemeClr val="bg1"/>
                </a:solidFill>
              </a:defRPr>
            </a:lvl1pPr>
          </a:lstStyle>
          <a:p>
            <a:pPr lvl="0"/>
            <a:r>
              <a:rPr lang="fr-FR"/>
              <a:t>Cliquez pour modifier les styles du texte du masque</a:t>
            </a:r>
          </a:p>
        </p:txBody>
      </p:sp>
      <p:sp>
        <p:nvSpPr>
          <p:cNvPr id="54" name="Textplatzhalter 49"/>
          <p:cNvSpPr>
            <a:spLocks noGrp="1"/>
          </p:cNvSpPr>
          <p:nvPr>
            <p:ph type="body" sz="quarter" idx="20"/>
            <p:custDataLst>
              <p:tags r:id="rId10"/>
            </p:custDataLst>
          </p:nvPr>
        </p:nvSpPr>
        <p:spPr>
          <a:xfrm>
            <a:off x="499850" y="3093323"/>
            <a:ext cx="1602000" cy="1231106"/>
          </a:xfrm>
        </p:spPr>
        <p:txBody>
          <a:bodyPr/>
          <a:lstStyle>
            <a:lvl1pPr>
              <a:spcAft>
                <a:spcPts val="600"/>
              </a:spcAft>
              <a:defRPr/>
            </a:lvl1pPr>
          </a:lstStyle>
          <a:p>
            <a:pPr lvl="0"/>
            <a:r>
              <a:rPr lang="fr-FR"/>
              <a:t>Cliquez pour modifier les styles du texte du masque</a:t>
            </a:r>
          </a:p>
        </p:txBody>
      </p:sp>
      <p:sp>
        <p:nvSpPr>
          <p:cNvPr id="55" name="Textplatzhalter 49"/>
          <p:cNvSpPr>
            <a:spLocks noGrp="1"/>
          </p:cNvSpPr>
          <p:nvPr>
            <p:ph type="body" sz="quarter" idx="21"/>
            <p:custDataLst>
              <p:tags r:id="rId11"/>
            </p:custDataLst>
          </p:nvPr>
        </p:nvSpPr>
        <p:spPr>
          <a:xfrm>
            <a:off x="2268538" y="3093323"/>
            <a:ext cx="1602000" cy="1231106"/>
          </a:xfrm>
        </p:spPr>
        <p:txBody>
          <a:bodyPr/>
          <a:lstStyle>
            <a:lvl1pPr>
              <a:spcAft>
                <a:spcPts val="600"/>
              </a:spcAft>
              <a:defRPr/>
            </a:lvl1pPr>
          </a:lstStyle>
          <a:p>
            <a:pPr lvl="0"/>
            <a:r>
              <a:rPr lang="fr-FR"/>
              <a:t>Cliquez pour modifier les styles du texte du masque</a:t>
            </a:r>
          </a:p>
        </p:txBody>
      </p:sp>
      <p:sp>
        <p:nvSpPr>
          <p:cNvPr id="56" name="Textplatzhalter 49"/>
          <p:cNvSpPr>
            <a:spLocks noGrp="1"/>
          </p:cNvSpPr>
          <p:nvPr>
            <p:ph type="body" sz="quarter" idx="22"/>
            <p:custDataLst>
              <p:tags r:id="rId12"/>
            </p:custDataLst>
          </p:nvPr>
        </p:nvSpPr>
        <p:spPr>
          <a:xfrm>
            <a:off x="4081462" y="3093323"/>
            <a:ext cx="2797175" cy="615553"/>
          </a:xfrm>
        </p:spPr>
        <p:txBody>
          <a:bodyPr/>
          <a:lstStyle>
            <a:lvl1pPr>
              <a:spcAft>
                <a:spcPts val="600"/>
              </a:spcAft>
              <a:defRPr/>
            </a:lvl1pPr>
          </a:lstStyle>
          <a:p>
            <a:pPr lvl="0"/>
            <a:r>
              <a:rPr lang="fr-FR"/>
              <a:t>Cliquez pour modifier les styles du texte du masque</a:t>
            </a:r>
          </a:p>
        </p:txBody>
      </p:sp>
      <p:sp>
        <p:nvSpPr>
          <p:cNvPr id="57" name="Textplatzhalter 49"/>
          <p:cNvSpPr>
            <a:spLocks noGrp="1"/>
          </p:cNvSpPr>
          <p:nvPr>
            <p:ph type="body" sz="quarter" idx="23"/>
            <p:custDataLst>
              <p:tags r:id="rId13"/>
            </p:custDataLst>
          </p:nvPr>
        </p:nvSpPr>
        <p:spPr>
          <a:xfrm>
            <a:off x="7110398" y="3093323"/>
            <a:ext cx="1627200" cy="1231106"/>
          </a:xfrm>
        </p:spPr>
        <p:txBody>
          <a:bodyPr/>
          <a:lstStyle>
            <a:lvl1pPr>
              <a:spcAft>
                <a:spcPts val="600"/>
              </a:spcAft>
              <a:defRPr>
                <a:solidFill>
                  <a:schemeClr val="bg1"/>
                </a:solidFill>
              </a:defRPr>
            </a:lvl1pPr>
          </a:lstStyle>
          <a:p>
            <a:pPr lvl="0"/>
            <a:r>
              <a:rPr lang="fr-FR"/>
              <a:t>Cliquez pour modifier les styles du texte du masque</a:t>
            </a:r>
          </a:p>
        </p:txBody>
      </p:sp>
      <p:sp>
        <p:nvSpPr>
          <p:cNvPr id="58" name="Textplatzhalter 49"/>
          <p:cNvSpPr>
            <a:spLocks noGrp="1"/>
          </p:cNvSpPr>
          <p:nvPr>
            <p:ph type="body" sz="quarter" idx="24"/>
            <p:custDataLst>
              <p:tags r:id="rId14"/>
            </p:custDataLst>
          </p:nvPr>
        </p:nvSpPr>
        <p:spPr>
          <a:xfrm>
            <a:off x="501650" y="3813323"/>
            <a:ext cx="1602000" cy="1231106"/>
          </a:xfrm>
        </p:spPr>
        <p:txBody>
          <a:bodyPr/>
          <a:lstStyle>
            <a:lvl1pPr>
              <a:spcAft>
                <a:spcPts val="600"/>
              </a:spcAft>
              <a:defRPr/>
            </a:lvl1pPr>
          </a:lstStyle>
          <a:p>
            <a:pPr lvl="0"/>
            <a:r>
              <a:rPr lang="fr-FR"/>
              <a:t>Cliquez pour modifier les styles du texte du masque</a:t>
            </a:r>
          </a:p>
        </p:txBody>
      </p:sp>
      <p:sp>
        <p:nvSpPr>
          <p:cNvPr id="59" name="Textplatzhalter 49"/>
          <p:cNvSpPr>
            <a:spLocks noGrp="1"/>
          </p:cNvSpPr>
          <p:nvPr>
            <p:ph type="body" sz="quarter" idx="25"/>
            <p:custDataLst>
              <p:tags r:id="rId15"/>
            </p:custDataLst>
          </p:nvPr>
        </p:nvSpPr>
        <p:spPr>
          <a:xfrm>
            <a:off x="2268538" y="3813323"/>
            <a:ext cx="1602000" cy="1231106"/>
          </a:xfrm>
        </p:spPr>
        <p:txBody>
          <a:bodyPr/>
          <a:lstStyle>
            <a:lvl1pPr>
              <a:spcAft>
                <a:spcPts val="600"/>
              </a:spcAft>
              <a:defRPr/>
            </a:lvl1pPr>
          </a:lstStyle>
          <a:p>
            <a:pPr lvl="0"/>
            <a:r>
              <a:rPr lang="fr-FR"/>
              <a:t>Cliquez pour modifier les styles du texte du masque</a:t>
            </a:r>
          </a:p>
        </p:txBody>
      </p:sp>
      <p:sp>
        <p:nvSpPr>
          <p:cNvPr id="60" name="Textplatzhalter 49"/>
          <p:cNvSpPr>
            <a:spLocks noGrp="1"/>
          </p:cNvSpPr>
          <p:nvPr>
            <p:ph type="body" sz="quarter" idx="26"/>
            <p:custDataLst>
              <p:tags r:id="rId16"/>
            </p:custDataLst>
          </p:nvPr>
        </p:nvSpPr>
        <p:spPr>
          <a:xfrm>
            <a:off x="4081462" y="3813323"/>
            <a:ext cx="2797175" cy="615553"/>
          </a:xfrm>
        </p:spPr>
        <p:txBody>
          <a:bodyPr/>
          <a:lstStyle>
            <a:lvl1pPr>
              <a:spcAft>
                <a:spcPts val="600"/>
              </a:spcAft>
              <a:defRPr/>
            </a:lvl1pPr>
          </a:lstStyle>
          <a:p>
            <a:pPr lvl="0"/>
            <a:r>
              <a:rPr lang="fr-FR"/>
              <a:t>Cliquez pour modifier les styles du texte du masque</a:t>
            </a:r>
          </a:p>
        </p:txBody>
      </p:sp>
      <p:sp>
        <p:nvSpPr>
          <p:cNvPr id="61" name="Textplatzhalter 49"/>
          <p:cNvSpPr>
            <a:spLocks noGrp="1"/>
          </p:cNvSpPr>
          <p:nvPr>
            <p:ph type="body" sz="quarter" idx="27"/>
            <p:custDataLst>
              <p:tags r:id="rId17"/>
            </p:custDataLst>
          </p:nvPr>
        </p:nvSpPr>
        <p:spPr>
          <a:xfrm>
            <a:off x="7110398" y="3813323"/>
            <a:ext cx="1627200" cy="1231106"/>
          </a:xfrm>
        </p:spPr>
        <p:txBody>
          <a:bodyPr/>
          <a:lstStyle>
            <a:lvl1pPr>
              <a:spcAft>
                <a:spcPts val="600"/>
              </a:spcAft>
              <a:defRPr>
                <a:solidFill>
                  <a:schemeClr val="bg1"/>
                </a:solidFill>
              </a:defRPr>
            </a:lvl1pPr>
          </a:lstStyle>
          <a:p>
            <a:pPr lvl="0"/>
            <a:r>
              <a:rPr lang="fr-FR"/>
              <a:t>Cliquez pour modifier les styles du texte du masque</a:t>
            </a:r>
          </a:p>
        </p:txBody>
      </p:sp>
      <p:sp>
        <p:nvSpPr>
          <p:cNvPr id="62" name="Textplatzhalter 49"/>
          <p:cNvSpPr>
            <a:spLocks noGrp="1"/>
          </p:cNvSpPr>
          <p:nvPr>
            <p:ph type="body" sz="quarter" idx="28"/>
            <p:custDataLst>
              <p:tags r:id="rId18"/>
            </p:custDataLst>
          </p:nvPr>
        </p:nvSpPr>
        <p:spPr>
          <a:xfrm>
            <a:off x="501649" y="4533323"/>
            <a:ext cx="1601615" cy="1231106"/>
          </a:xfrm>
        </p:spPr>
        <p:txBody>
          <a:bodyPr/>
          <a:lstStyle>
            <a:lvl1pPr>
              <a:spcAft>
                <a:spcPts val="600"/>
              </a:spcAft>
              <a:defRPr/>
            </a:lvl1pPr>
          </a:lstStyle>
          <a:p>
            <a:pPr lvl="0"/>
            <a:r>
              <a:rPr lang="fr-FR"/>
              <a:t>Cliquez pour modifier les styles du texte du masque</a:t>
            </a:r>
          </a:p>
        </p:txBody>
      </p:sp>
      <p:sp>
        <p:nvSpPr>
          <p:cNvPr id="63" name="Textplatzhalter 49"/>
          <p:cNvSpPr>
            <a:spLocks noGrp="1"/>
          </p:cNvSpPr>
          <p:nvPr>
            <p:ph type="body" sz="quarter" idx="29"/>
            <p:custDataLst>
              <p:tags r:id="rId19"/>
            </p:custDataLst>
          </p:nvPr>
        </p:nvSpPr>
        <p:spPr>
          <a:xfrm>
            <a:off x="2268538" y="4533323"/>
            <a:ext cx="1602000" cy="1231106"/>
          </a:xfrm>
        </p:spPr>
        <p:txBody>
          <a:bodyPr/>
          <a:lstStyle>
            <a:lvl1pPr>
              <a:spcAft>
                <a:spcPts val="600"/>
              </a:spcAft>
              <a:defRPr/>
            </a:lvl1pPr>
          </a:lstStyle>
          <a:p>
            <a:pPr lvl="0"/>
            <a:r>
              <a:rPr lang="fr-FR"/>
              <a:t>Cliquez pour modifier les styles du texte du masque</a:t>
            </a:r>
          </a:p>
        </p:txBody>
      </p:sp>
      <p:sp>
        <p:nvSpPr>
          <p:cNvPr id="64" name="Textplatzhalter 49"/>
          <p:cNvSpPr>
            <a:spLocks noGrp="1"/>
          </p:cNvSpPr>
          <p:nvPr>
            <p:ph type="body" sz="quarter" idx="30"/>
            <p:custDataLst>
              <p:tags r:id="rId20"/>
            </p:custDataLst>
          </p:nvPr>
        </p:nvSpPr>
        <p:spPr>
          <a:xfrm>
            <a:off x="4081462" y="4533323"/>
            <a:ext cx="2797175" cy="615553"/>
          </a:xfrm>
        </p:spPr>
        <p:txBody>
          <a:bodyPr/>
          <a:lstStyle>
            <a:lvl1pPr>
              <a:spcAft>
                <a:spcPts val="600"/>
              </a:spcAft>
              <a:defRPr/>
            </a:lvl1pPr>
          </a:lstStyle>
          <a:p>
            <a:pPr lvl="0"/>
            <a:r>
              <a:rPr lang="fr-FR"/>
              <a:t>Cliquez pour modifier les styles du texte du masque</a:t>
            </a:r>
          </a:p>
        </p:txBody>
      </p:sp>
      <p:sp>
        <p:nvSpPr>
          <p:cNvPr id="69" name="Textplatzhalter 68"/>
          <p:cNvSpPr>
            <a:spLocks noGrp="1"/>
          </p:cNvSpPr>
          <p:nvPr>
            <p:ph type="body" sz="quarter" idx="32" hasCustomPrompt="1"/>
            <p:custDataLst>
              <p:tags r:id="rId21"/>
            </p:custDataLst>
          </p:nvPr>
        </p:nvSpPr>
        <p:spPr>
          <a:xfrm>
            <a:off x="457199" y="1327200"/>
            <a:ext cx="8242299" cy="369332"/>
          </a:xfrm>
          <a:noFill/>
          <a:ln w="9525">
            <a:noFill/>
            <a:miter lim="800000"/>
            <a:headEnd/>
            <a:tailEnd/>
          </a:ln>
        </p:spPr>
        <p:txBody>
          <a:bodyPr vert="horz" wrap="square" lIns="0" tIns="0" rIns="0" bIns="0" numCol="1" anchor="t" anchorCtr="0" compatLnSpc="1">
            <a:prstTxWarp prst="textNoShape">
              <a:avLst/>
            </a:prstTxWarp>
            <a:spAutoFit/>
          </a:bodyPr>
          <a:lstStyle>
            <a:lvl1pPr>
              <a:defRPr lang="en-US" sz="2400" b="1" kern="1200" dirty="0" smtClean="0">
                <a:solidFill>
                  <a:schemeClr val="tx2"/>
                </a:solidFill>
                <a:latin typeface="Arial" charset="0"/>
                <a:ea typeface="ＭＳ Ｐゴシック" pitchFamily="-112" charset="-128"/>
                <a:cs typeface="+mn-cs"/>
              </a:defRPr>
            </a:lvl1pPr>
          </a:lstStyle>
          <a:p>
            <a:pPr lvl="0"/>
            <a:r>
              <a:rPr lang="de-CH" dirty="0"/>
              <a:t>Untertitel</a:t>
            </a:r>
          </a:p>
        </p:txBody>
      </p:sp>
      <p:sp>
        <p:nvSpPr>
          <p:cNvPr id="71" name="Textplatzhalter 70"/>
          <p:cNvSpPr>
            <a:spLocks noGrp="1"/>
          </p:cNvSpPr>
          <p:nvPr>
            <p:ph type="body" sz="quarter" idx="33"/>
            <p:custDataLst>
              <p:tags r:id="rId22"/>
            </p:custDataLst>
          </p:nvPr>
        </p:nvSpPr>
        <p:spPr>
          <a:xfrm>
            <a:off x="7110398" y="4533323"/>
            <a:ext cx="1627200" cy="1231106"/>
          </a:xfrm>
        </p:spPr>
        <p:txBody>
          <a:bodyPr/>
          <a:lstStyle>
            <a:lvl1pPr>
              <a:spcAft>
                <a:spcPts val="600"/>
              </a:spcAft>
              <a:defRPr>
                <a:solidFill>
                  <a:schemeClr val="bg1"/>
                </a:solidFill>
              </a:defRPr>
            </a:lvl1pPr>
          </a:lstStyle>
          <a:p>
            <a:pPr lvl="0"/>
            <a:r>
              <a:rPr lang="fr-FR"/>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Foto Hochforma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12" name="Objekt 1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Bildplatzhalter 10"/>
          <p:cNvSpPr>
            <a:spLocks noGrp="1"/>
          </p:cNvSpPr>
          <p:nvPr>
            <p:ph type="pic" sz="quarter" idx="14"/>
            <p:custDataLst>
              <p:tags r:id="rId1"/>
            </p:custDataLst>
          </p:nvPr>
        </p:nvSpPr>
        <p:spPr>
          <a:xfrm>
            <a:off x="4800600" y="1327200"/>
            <a:ext cx="3900488" cy="615553"/>
          </a:xfrm>
        </p:spPr>
        <p:txBody>
          <a:bodyPr/>
          <a:lstStyle/>
          <a:p>
            <a:r>
              <a:rPr lang="fr-FR"/>
              <a:t>Cliquez sur l'icône pour ajouter une image</a:t>
            </a:r>
            <a:endParaRPr lang="de-CH"/>
          </a:p>
        </p:txBody>
      </p:sp>
      <p:sp>
        <p:nvSpPr>
          <p:cNvPr id="2" name="Titel 1"/>
          <p:cNvSpPr>
            <a:spLocks noGrp="1"/>
          </p:cNvSpPr>
          <p:nvPr>
            <p:ph type="title" hasCustomPrompt="1"/>
            <p:custDataLst>
              <p:tags r:id="rId2"/>
            </p:custDataLst>
          </p:nvPr>
        </p:nvSpPr>
        <p:spPr>
          <a:xfrm>
            <a:off x="457200" y="304800"/>
            <a:ext cx="8242300" cy="984885"/>
          </a:xfrm>
        </p:spPr>
        <p:txBody>
          <a:bodyPr/>
          <a:lstStyle>
            <a:lvl1pPr>
              <a:defRPr/>
            </a:lvl1pPr>
          </a:lstStyle>
          <a:p>
            <a:r>
              <a:rPr lang="de-CH"/>
              <a:t>Titel bearbeiten</a:t>
            </a:r>
            <a:br>
              <a:rPr lang="de-CH"/>
            </a:br>
            <a:r>
              <a:rPr lang="de-CH"/>
              <a:t>—</a:t>
            </a:r>
            <a:endParaRPr lang="de-CH" dirty="0"/>
          </a:p>
        </p:txBody>
      </p:sp>
      <p:sp>
        <p:nvSpPr>
          <p:cNvPr id="8" name="Textplatzhalter 7"/>
          <p:cNvSpPr>
            <a:spLocks noGrp="1"/>
          </p:cNvSpPr>
          <p:nvPr>
            <p:ph type="body" sz="quarter" idx="12"/>
            <p:custDataLst>
              <p:tags r:id="rId3"/>
            </p:custDataLst>
          </p:nvPr>
        </p:nvSpPr>
        <p:spPr>
          <a:xfrm>
            <a:off x="457200" y="1766400"/>
            <a:ext cx="4186238" cy="2154436"/>
          </a:xfrm>
        </p:spPr>
        <p:txBody>
          <a:bodyPr wrap="square">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dirty="0"/>
          </a:p>
        </p:txBody>
      </p:sp>
      <p:sp>
        <p:nvSpPr>
          <p:cNvPr id="10" name="Textplatzhalter 9"/>
          <p:cNvSpPr>
            <a:spLocks noGrp="1"/>
          </p:cNvSpPr>
          <p:nvPr>
            <p:ph type="body" sz="quarter" idx="13" hasCustomPrompt="1"/>
            <p:custDataLst>
              <p:tags r:id="rId4"/>
            </p:custDataLst>
          </p:nvPr>
        </p:nvSpPr>
        <p:spPr>
          <a:xfrm>
            <a:off x="457200" y="1327200"/>
            <a:ext cx="4186238" cy="369332"/>
          </a:xfrm>
        </p:spPr>
        <p:txBody>
          <a:bodyPr wrap="square">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de-CH" dirty="0"/>
              <a:t>Untertitel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34" name="Rectangle 1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26" imgW="0" imgH="0" progId="">
                  <p:embed/>
                </p:oleObj>
              </mc:Choice>
              <mc:Fallback>
                <p:oleObj name="think-cell Slide" r:id="rId26" imgW="0" imgH="0" progId="">
                  <p:embed/>
                  <p:pic>
                    <p:nvPicPr>
                      <p:cNvPr id="1034" name="Rectangle 10"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8" name="Title Placeholder 1"/>
          <p:cNvSpPr>
            <a:spLocks noGrp="1"/>
          </p:cNvSpPr>
          <p:nvPr>
            <p:ph type="title"/>
            <p:custDataLst>
              <p:tags r:id="rId20"/>
            </p:custDataLst>
          </p:nvPr>
        </p:nvSpPr>
        <p:spPr bwMode="auto">
          <a:xfrm>
            <a:off x="457200" y="306000"/>
            <a:ext cx="8242300" cy="95197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CH"/>
              <a:t>Titel bearbeiten</a:t>
            </a:r>
            <a:br>
              <a:rPr lang="de-CH"/>
            </a:br>
            <a:r>
              <a:rPr lang="de-CH"/>
              <a:t>—</a:t>
            </a:r>
            <a:endParaRPr lang="de-CH" dirty="0"/>
          </a:p>
        </p:txBody>
      </p:sp>
      <p:sp>
        <p:nvSpPr>
          <p:cNvPr id="1029" name="Text Placeholder 2"/>
          <p:cNvSpPr>
            <a:spLocks noGrp="1"/>
          </p:cNvSpPr>
          <p:nvPr>
            <p:ph type="body" idx="1"/>
            <p:custDataLst>
              <p:tags r:id="rId21"/>
            </p:custDataLst>
          </p:nvPr>
        </p:nvSpPr>
        <p:spPr bwMode="auto">
          <a:xfrm>
            <a:off x="457200" y="1371600"/>
            <a:ext cx="8242300" cy="18288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CH"/>
              <a:t>Mastertextformat bearbeiten</a:t>
            </a:r>
          </a:p>
          <a:p>
            <a:pPr lvl="1"/>
            <a:r>
              <a:rPr lang="de-CH"/>
              <a:t>Erste Ebene</a:t>
            </a:r>
          </a:p>
          <a:p>
            <a:pPr lvl="2"/>
            <a:r>
              <a:rPr lang="de-CH"/>
              <a:t>Zweite Ebene</a:t>
            </a:r>
          </a:p>
          <a:p>
            <a:pPr lvl="3"/>
            <a:r>
              <a:rPr lang="de-CH"/>
              <a:t>Dritte Ebene</a:t>
            </a:r>
          </a:p>
          <a:p>
            <a:pPr lvl="4"/>
            <a:r>
              <a:rPr lang="de-CH"/>
              <a:t>Vierte Ebene</a:t>
            </a:r>
            <a:endParaRPr lang="de-CH" dirty="0"/>
          </a:p>
        </p:txBody>
      </p:sp>
      <p:sp>
        <p:nvSpPr>
          <p:cNvPr id="12" name="Rectangle 9"/>
          <p:cNvSpPr txBox="1">
            <a:spLocks noChangeArrowheads="1"/>
          </p:cNvSpPr>
          <p:nvPr>
            <p:custDataLst>
              <p:tags r:id="rId22"/>
            </p:custDataLst>
          </p:nvPr>
        </p:nvSpPr>
        <p:spPr bwMode="auto">
          <a:xfrm>
            <a:off x="8305800" y="6495879"/>
            <a:ext cx="401638"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sz="1000">
                <a:solidFill>
                  <a:srgbClr val="7F7F7F"/>
                </a:solidFil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6E691C44-51A5-42E3-AF9B-62E2D4E643F7}" type="slidenum">
              <a:rPr kumimoji="0" lang="de-CH" sz="1000" b="0" i="0" u="none" strike="noStrike" kern="1200" cap="none" spc="0" normalizeH="0" baseline="0" noProof="0" smtClean="0">
                <a:ln>
                  <a:noFill/>
                </a:ln>
                <a:solidFill>
                  <a:schemeClr val="tx1"/>
                </a:solidFill>
                <a:effectLst/>
                <a:uLnTx/>
                <a:uFillTx/>
                <a:latin typeface="Arial" charset="0"/>
                <a:ea typeface="ＭＳ Ｐゴシック" pitchFamily="-112"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‹N°›</a:t>
            </a:fld>
            <a:endParaRPr kumimoji="0" lang="de-CH" sz="1000" b="0" i="0" u="none" strike="noStrike" kern="1200" cap="none" spc="0" normalizeH="0" baseline="0" noProof="0" dirty="0">
              <a:ln>
                <a:noFill/>
              </a:ln>
              <a:solidFill>
                <a:schemeClr val="tx1"/>
              </a:solidFill>
              <a:effectLst/>
              <a:uLnTx/>
              <a:uFillTx/>
              <a:latin typeface="Arial" charset="0"/>
              <a:ea typeface="ＭＳ Ｐゴシック" pitchFamily="-112" charset="-128"/>
              <a:cs typeface="+mn-cs"/>
            </a:endParaRPr>
          </a:p>
        </p:txBody>
      </p:sp>
      <p:pic>
        <p:nvPicPr>
          <p:cNvPr id="9" name="Picture 8" descr="logo_etat_FR_vers_compacte.jpg"/>
          <p:cNvPicPr>
            <a:picLocks noChangeAspect="1"/>
          </p:cNvPicPr>
          <p:nvPr>
            <p:custDataLst>
              <p:tags r:id="rId23"/>
            </p:custDataLst>
          </p:nvPr>
        </p:nvPicPr>
        <p:blipFill>
          <a:blip r:embed="rId27"/>
          <a:stretch>
            <a:fillRect/>
          </a:stretch>
        </p:blipFill>
        <p:spPr>
          <a:xfrm>
            <a:off x="468000" y="6358200"/>
            <a:ext cx="756000" cy="290079"/>
          </a:xfrm>
          <a:prstGeom prst="rect">
            <a:avLst/>
          </a:prstGeom>
        </p:spPr>
      </p:pic>
      <p:sp>
        <p:nvSpPr>
          <p:cNvPr id="11" name="TextBox 10"/>
          <p:cNvSpPr txBox="1"/>
          <p:nvPr>
            <p:custDataLst>
              <p:tags r:id="rId24"/>
            </p:custDataLst>
          </p:nvPr>
        </p:nvSpPr>
        <p:spPr>
          <a:xfrm>
            <a:off x="5652120" y="6327357"/>
            <a:ext cx="2653680" cy="320922"/>
          </a:xfrm>
          <a:prstGeom prst="rect">
            <a:avLst/>
          </a:prstGeom>
        </p:spPr>
        <p:txBody>
          <a:bodyPr vert="horz" wrap="square" lIns="0" tIns="0" rIns="0" bIns="0" rtlCol="0">
            <a:spAutoFit/>
          </a:bodyPr>
          <a:lstStyle/>
          <a:p>
            <a:pPr algn="r">
              <a:lnSpc>
                <a:spcPts val="1345"/>
              </a:lnSpc>
              <a:spcAft>
                <a:spcPts val="0"/>
              </a:spcAft>
              <a:buClr>
                <a:srgbClr val="074EA1"/>
              </a:buClr>
            </a:pPr>
            <a:r>
              <a:rPr lang="de-CH" sz="1000" b="0" dirty="0" err="1"/>
              <a:t>Association</a:t>
            </a:r>
            <a:r>
              <a:rPr lang="de-CH" sz="1000" b="0" dirty="0"/>
              <a:t> des </a:t>
            </a:r>
            <a:r>
              <a:rPr lang="de-CH" sz="1000" b="0" dirty="0" err="1"/>
              <a:t>communes</a:t>
            </a:r>
            <a:r>
              <a:rPr lang="de-CH" sz="1000" b="0" dirty="0"/>
              <a:t> </a:t>
            </a:r>
            <a:r>
              <a:rPr lang="de-CH" sz="1000" b="0" dirty="0" err="1"/>
              <a:t>fribourgeoises</a:t>
            </a:r>
            <a:r>
              <a:rPr lang="de-CH" sz="1000" b="0" dirty="0"/>
              <a:t> </a:t>
            </a:r>
            <a:r>
              <a:rPr lang="de-CH" sz="1000" b="1" dirty="0" err="1"/>
              <a:t>acf</a:t>
            </a:r>
            <a:endParaRPr lang="de-CH" sz="1000" b="1" dirty="0"/>
          </a:p>
          <a:p>
            <a:pPr algn="r">
              <a:lnSpc>
                <a:spcPts val="1345"/>
              </a:lnSpc>
              <a:spcAft>
                <a:spcPts val="0"/>
              </a:spcAft>
              <a:buClr>
                <a:srgbClr val="074EA1"/>
              </a:buClr>
            </a:pPr>
            <a:r>
              <a:rPr lang="de-CH" sz="1000" b="0" dirty="0" err="1"/>
              <a:t>Préfecture</a:t>
            </a:r>
            <a:r>
              <a:rPr lang="de-CH" sz="1000" b="0" dirty="0"/>
              <a:t> du Lac </a:t>
            </a:r>
            <a:r>
              <a:rPr lang="de-CH" sz="1000" b="1" dirty="0"/>
              <a:t>PRLA</a:t>
            </a:r>
          </a:p>
        </p:txBody>
      </p:sp>
      <p:cxnSp>
        <p:nvCxnSpPr>
          <p:cNvPr id="14" name="Straight Connector 13"/>
          <p:cNvCxnSpPr/>
          <p:nvPr>
            <p:custDataLst>
              <p:tags r:id="rId25"/>
            </p:custDataLst>
          </p:nvPr>
        </p:nvCxnSpPr>
        <p:spPr>
          <a:xfrm>
            <a:off x="450000" y="6192000"/>
            <a:ext cx="8244000"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7"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dt="0"/>
  <p:txStyles>
    <p:titleStyle>
      <a:lvl1pPr algn="l" defTabSz="457200" rtl="0" eaLnBrk="1" fontAlgn="base" hangingPunct="1">
        <a:lnSpc>
          <a:spcPts val="3700"/>
        </a:lnSpc>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p:titleStyle>
    <p:body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2.jpeg"/><Relationship Id="rId5" Type="http://schemas.openxmlformats.org/officeDocument/2006/relationships/oleObject" Target="../embeddings/oleObject19.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r.ch/etat-et-droit/communes/foire-aux-questions-faq/questions-juridiques-frequentes-vos-questions-nos-reponses"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hyperlink" Target="https://www.fr.ch/etat-et-droit/communes/reglements-annuaire-et-infoscom-pour-les-collectivites-publiques/reglements-et-statuts" TargetMode="External"/><Relationship Id="rId7" Type="http://schemas.openxmlformats.org/officeDocument/2006/relationships/diagramQuickStyle" Target="../diagrams/quickStyle3.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s://www.fr.ch/etat-et-droit/communes/reglements-annuaire-et-infoscom-pour-les-collectivites-publiques/tous-les-infoscom-du-service-des-communes/reglements-communaux-et-statuts-dassociations-de-communes" TargetMode="External"/><Relationship Id="rId9" Type="http://schemas.microsoft.com/office/2007/relationships/diagramDrawing" Target="../diagrams/drawing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oleObject" Target="../embeddings/oleObject20.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fr.ch/etat-et-droit/communes/reglements-annuaire-et-infoscom-pour-les-collectivites-publiques/tous-les-infoscom-du-service-des-communes/reglements-communaux-et-statuts-dassociations-de-communes"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s://bdlf.fr.ch/app/fr/texts_of_law/115.11" TargetMode="External"/><Relationship Id="rId3" Type="http://schemas.openxmlformats.org/officeDocument/2006/relationships/hyperlink" Target="https://bdlf.fr.ch/app/fr/texts_of_law/140.1" TargetMode="External"/><Relationship Id="rId7" Type="http://schemas.openxmlformats.org/officeDocument/2006/relationships/hyperlink" Target="https://bdlf.fr.ch/app/fr/texts_of_law/115.1"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bdlf.fr.ch/app/fr/texts_of_law/140.61" TargetMode="External"/><Relationship Id="rId5" Type="http://schemas.openxmlformats.org/officeDocument/2006/relationships/hyperlink" Target="https://bdlf.fr.ch/app/fr/texts_of_law/140.6" TargetMode="External"/><Relationship Id="rId4" Type="http://schemas.openxmlformats.org/officeDocument/2006/relationships/hyperlink" Target="https://bdlf.fr.ch/app/fr/texts_of_law/140.1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edlex.admin.ch/"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www.fr.ch/etat-et-droit/communes/reglements-annuaire-et-infoscom-pour-les-collectivites-publiques/tous-les-infoscom-du-service-des-communes/passage-a-la-legislature-2026-2031" TargetMode="External"/><Relationship Id="rId5" Type="http://schemas.openxmlformats.org/officeDocument/2006/relationships/hyperlink" Target="https://www.fr.ch/etat-et-droit/communes/reglements-annuaire-et-infoscom-pour-les-collectivites-publiques/tous-les-infoscom-du-service-des-communes" TargetMode="External"/><Relationship Id="rId4" Type="http://schemas.openxmlformats.org/officeDocument/2006/relationships/hyperlink" Target="https://bdlf.fr.ch/"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7" name="Objekt 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Titel 11"/>
          <p:cNvSpPr>
            <a:spLocks noGrp="1"/>
          </p:cNvSpPr>
          <p:nvPr>
            <p:ph type="ctrTitle"/>
            <p:custDataLst>
              <p:tags r:id="rId1"/>
            </p:custDataLst>
          </p:nvPr>
        </p:nvSpPr>
        <p:spPr>
          <a:xfrm>
            <a:off x="455613" y="1484784"/>
            <a:ext cx="8232774" cy="3795911"/>
          </a:xfrm>
        </p:spPr>
        <p:txBody>
          <a:bodyPr/>
          <a:lstStyle/>
          <a:p>
            <a:pPr algn="ctr" eaLnBrk="1" hangingPunct="1"/>
            <a:r>
              <a:rPr lang="fr-CH" noProof="0" dirty="0"/>
              <a:t>Conseil général</a:t>
            </a:r>
            <a:br>
              <a:rPr lang="fr-CH" noProof="0" dirty="0"/>
            </a:br>
            <a:r>
              <a:rPr lang="fr-CH" sz="2000" noProof="0" dirty="0"/>
              <a:t>Module 0I: Introduction</a:t>
            </a:r>
            <a:br>
              <a:rPr lang="de-CH" b="0" dirty="0"/>
            </a:br>
            <a:br>
              <a:rPr lang="de-CH" b="0" dirty="0"/>
            </a:br>
            <a:br>
              <a:rPr lang="de-CH" b="0" dirty="0"/>
            </a:br>
            <a:br>
              <a:rPr lang="de-CH" b="0" dirty="0"/>
            </a:br>
            <a:br>
              <a:rPr lang="de-CH" b="0" dirty="0"/>
            </a:br>
            <a:br>
              <a:rPr lang="de-CH" dirty="0"/>
            </a:br>
            <a:endParaRPr lang="de-CH" dirty="0"/>
          </a:p>
        </p:txBody>
      </p:sp>
      <p:sp>
        <p:nvSpPr>
          <p:cNvPr id="9220" name="Textplatzhalter 13"/>
          <p:cNvSpPr>
            <a:spLocks noGrp="1"/>
          </p:cNvSpPr>
          <p:nvPr>
            <p:ph type="subTitle" idx="1"/>
            <p:custDataLst>
              <p:tags r:id="rId2"/>
            </p:custDataLst>
          </p:nvPr>
        </p:nvSpPr>
        <p:spPr>
          <a:xfrm>
            <a:off x="398462" y="3363597"/>
            <a:ext cx="8289925" cy="553998"/>
          </a:xfrm>
        </p:spPr>
        <p:txBody>
          <a:bodyPr/>
          <a:lstStyle/>
          <a:p>
            <a:pPr algn="ctr" eaLnBrk="1" hangingPunct="1">
              <a:spcAft>
                <a:spcPct val="0"/>
              </a:spcAft>
            </a:pPr>
            <a:r>
              <a:rPr lang="fr-CH" noProof="0" dirty="0"/>
              <a:t>20 et 21 mai 2026</a:t>
            </a:r>
          </a:p>
          <a:p>
            <a:pPr algn="ctr" eaLnBrk="1" hangingPunct="1">
              <a:spcAft>
                <a:spcPct val="0"/>
              </a:spcAft>
            </a:pPr>
            <a:r>
              <a:rPr lang="fr-CH" noProof="0" dirty="0"/>
              <a:t>Cours pour les élus communaux 2026</a:t>
            </a:r>
          </a:p>
        </p:txBody>
      </p:sp>
      <p:pic>
        <p:nvPicPr>
          <p:cNvPr id="2" name="Image 1" descr="Une image contenant silhouette, panorama, noir et blanc, ciel&#10;&#10;Description générée automatiquement">
            <a:extLst>
              <a:ext uri="{FF2B5EF4-FFF2-40B4-BE49-F238E27FC236}">
                <a16:creationId xmlns:a16="http://schemas.microsoft.com/office/drawing/2014/main" id="{F8808706-3796-F8D1-1FD0-BC13302490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4869160"/>
            <a:ext cx="9143999" cy="11962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DC96F-B3B4-704A-06E2-438CE61C939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4D79E21-0E54-6941-DA87-FF40B37DFD9F}"/>
              </a:ext>
            </a:extLst>
          </p:cNvPr>
          <p:cNvSpPr>
            <a:spLocks noGrp="1"/>
          </p:cNvSpPr>
          <p:nvPr>
            <p:ph type="title"/>
          </p:nvPr>
        </p:nvSpPr>
        <p:spPr>
          <a:xfrm>
            <a:off x="457200" y="304800"/>
            <a:ext cx="8242300" cy="900375"/>
          </a:xfrm>
        </p:spPr>
        <p:txBody>
          <a:bodyPr/>
          <a:lstStyle/>
          <a:p>
            <a:r>
              <a:rPr lang="fr-CH" sz="2400" dirty="0"/>
              <a:t>3.	Organisation Conseil général</a:t>
            </a:r>
            <a:br>
              <a:rPr lang="fr-CH" sz="2400" dirty="0"/>
            </a:br>
            <a:r>
              <a:rPr lang="fr-CH" sz="2400" dirty="0"/>
              <a:t>—</a:t>
            </a:r>
          </a:p>
        </p:txBody>
      </p:sp>
      <p:sp>
        <p:nvSpPr>
          <p:cNvPr id="9" name="Espace réservé du texte 8">
            <a:extLst>
              <a:ext uri="{FF2B5EF4-FFF2-40B4-BE49-F238E27FC236}">
                <a16:creationId xmlns:a16="http://schemas.microsoft.com/office/drawing/2014/main" id="{247DD333-C125-3B54-287F-4C2A60993B24}"/>
              </a:ext>
            </a:extLst>
          </p:cNvPr>
          <p:cNvSpPr>
            <a:spLocks noGrp="1"/>
          </p:cNvSpPr>
          <p:nvPr>
            <p:ph type="body" sz="quarter" idx="13"/>
          </p:nvPr>
        </p:nvSpPr>
        <p:spPr>
          <a:xfrm>
            <a:off x="5067299" y="1714044"/>
            <a:ext cx="3632201" cy="276999"/>
          </a:xfrm>
        </p:spPr>
        <p:txBody>
          <a:bodyPr/>
          <a:lstStyle/>
          <a:p>
            <a:r>
              <a:rPr lang="de-CH" sz="1800" dirty="0" err="1"/>
              <a:t>Commissions</a:t>
            </a:r>
            <a:r>
              <a:rPr lang="de-CH" sz="1800" dirty="0"/>
              <a:t> </a:t>
            </a:r>
            <a:r>
              <a:rPr lang="de-CH" sz="1800" dirty="0" err="1"/>
              <a:t>obligatoires</a:t>
            </a:r>
            <a:endParaRPr lang="fr-CH" sz="1800" dirty="0"/>
          </a:p>
        </p:txBody>
      </p:sp>
      <p:sp>
        <p:nvSpPr>
          <p:cNvPr id="11" name="Espace réservé du texte 10">
            <a:extLst>
              <a:ext uri="{FF2B5EF4-FFF2-40B4-BE49-F238E27FC236}">
                <a16:creationId xmlns:a16="http://schemas.microsoft.com/office/drawing/2014/main" id="{EDE103D7-9EE9-D8E8-6370-64136DBBF98D}"/>
              </a:ext>
            </a:extLst>
          </p:cNvPr>
          <p:cNvSpPr>
            <a:spLocks noGrp="1"/>
          </p:cNvSpPr>
          <p:nvPr>
            <p:ph type="body" sz="quarter" idx="19"/>
          </p:nvPr>
        </p:nvSpPr>
        <p:spPr>
          <a:xfrm>
            <a:off x="444500" y="1719723"/>
            <a:ext cx="3632400" cy="276999"/>
          </a:xfrm>
        </p:spPr>
        <p:txBody>
          <a:bodyPr/>
          <a:lstStyle/>
          <a:p>
            <a:r>
              <a:rPr lang="de-CH" sz="1800" dirty="0" err="1"/>
              <a:t>Généralités</a:t>
            </a:r>
            <a:endParaRPr lang="fr-CH" sz="1800" dirty="0"/>
          </a:p>
        </p:txBody>
      </p:sp>
      <p:sp>
        <p:nvSpPr>
          <p:cNvPr id="12" name="Espace réservé du texte 11">
            <a:extLst>
              <a:ext uri="{FF2B5EF4-FFF2-40B4-BE49-F238E27FC236}">
                <a16:creationId xmlns:a16="http://schemas.microsoft.com/office/drawing/2014/main" id="{D3FE75D0-D7A9-A910-95BE-6FD3F11A4070}"/>
              </a:ext>
            </a:extLst>
          </p:cNvPr>
          <p:cNvSpPr>
            <a:spLocks noGrp="1"/>
          </p:cNvSpPr>
          <p:nvPr>
            <p:ph type="body" sz="quarter" idx="20"/>
          </p:nvPr>
        </p:nvSpPr>
        <p:spPr>
          <a:xfrm>
            <a:off x="457200" y="2082534"/>
            <a:ext cx="4474840" cy="4108817"/>
          </a:xfrm>
        </p:spPr>
        <p:txBody>
          <a:bodyPr/>
          <a:lstStyle/>
          <a:p>
            <a:pPr marL="285750" indent="-285750">
              <a:buClr>
                <a:srgbClr val="C00000"/>
              </a:buClr>
              <a:buFont typeface="Wingdings" panose="05000000000000000000" pitchFamily="2" charset="2"/>
              <a:buChar char="Ø"/>
            </a:pPr>
            <a:r>
              <a:rPr lang="fr-CH" sz="1800" dirty="0"/>
              <a:t>Les membres sortants restent en charge jusqu'à l'entrée en fonction de leurs successeurs</a:t>
            </a:r>
            <a:r>
              <a:rPr lang="de-CH" sz="1800" dirty="0"/>
              <a:t> (art. 15</a:t>
            </a:r>
            <a:r>
              <a:rPr lang="de-CH" sz="1800" baseline="30000" dirty="0"/>
              <a:t>bis</a:t>
            </a:r>
            <a:r>
              <a:rPr lang="de-CH" sz="1800" dirty="0"/>
              <a:t> </a:t>
            </a:r>
            <a:r>
              <a:rPr lang="de-CH" sz="1800" dirty="0" err="1"/>
              <a:t>LCo</a:t>
            </a:r>
            <a:r>
              <a:rPr lang="de-CH" sz="1800" dirty="0"/>
              <a:t>)</a:t>
            </a:r>
          </a:p>
          <a:p>
            <a:pPr marL="285750" indent="-285750">
              <a:buClr>
                <a:srgbClr val="C00000"/>
              </a:buClr>
              <a:buFont typeface="Wingdings" panose="05000000000000000000" pitchFamily="2" charset="2"/>
              <a:buChar char="Ø"/>
            </a:pPr>
            <a:r>
              <a:rPr lang="fr-CH" sz="1800" dirty="0"/>
              <a:t>Dispositions spécifiques relatives aux commissions dans les règlements communaux</a:t>
            </a:r>
          </a:p>
          <a:p>
            <a:pPr marL="285750" indent="-285750">
              <a:buClr>
                <a:srgbClr val="C00000"/>
              </a:buClr>
              <a:buFont typeface="Wingdings" panose="05000000000000000000" pitchFamily="2" charset="2"/>
              <a:buChar char="Ø"/>
            </a:pPr>
            <a:r>
              <a:rPr lang="fr-CH" sz="1800" dirty="0"/>
              <a:t>Respect strict de la répartition des compétences entre exécutif et législatif</a:t>
            </a:r>
          </a:p>
          <a:p>
            <a:pPr marL="285750" indent="-285750">
              <a:buClr>
                <a:srgbClr val="C00000"/>
              </a:buClr>
              <a:buFont typeface="Wingdings" panose="05000000000000000000" pitchFamily="2" charset="2"/>
              <a:buChar char="Ø"/>
            </a:pPr>
            <a:r>
              <a:rPr lang="fr-CH" sz="1800" dirty="0"/>
              <a:t>Informations complémentaires (not. sur les conditions d'éligibilité, etc.)</a:t>
            </a:r>
            <a:r>
              <a:rPr lang="de-CH" sz="1800" dirty="0"/>
              <a:t>:</a:t>
            </a:r>
            <a:br>
              <a:rPr lang="de-CH" sz="1800" dirty="0"/>
            </a:br>
            <a:r>
              <a:rPr lang="fr-CH" sz="1800" dirty="0">
                <a:hlinkClick r:id="rId3"/>
              </a:rPr>
              <a:t>https://www.fr.ch/etat-et-droit/communes/foire-aux-questions-faq/questions-juridiques-frequentes-vos-questions-nos-reponses</a:t>
            </a:r>
            <a:endParaRPr lang="fr-CH" sz="1800" dirty="0"/>
          </a:p>
        </p:txBody>
      </p:sp>
      <p:sp>
        <p:nvSpPr>
          <p:cNvPr id="13" name="Espace réservé du texte 12">
            <a:extLst>
              <a:ext uri="{FF2B5EF4-FFF2-40B4-BE49-F238E27FC236}">
                <a16:creationId xmlns:a16="http://schemas.microsoft.com/office/drawing/2014/main" id="{E73C460D-A701-7833-160E-D05849BBFF4D}"/>
              </a:ext>
            </a:extLst>
          </p:cNvPr>
          <p:cNvSpPr>
            <a:spLocks noGrp="1"/>
          </p:cNvSpPr>
          <p:nvPr>
            <p:ph type="body" sz="quarter" idx="22"/>
          </p:nvPr>
        </p:nvSpPr>
        <p:spPr>
          <a:xfrm>
            <a:off x="5056419" y="2082534"/>
            <a:ext cx="3824714" cy="2446824"/>
          </a:xfrm>
        </p:spPr>
        <p:txBody>
          <a:bodyPr/>
          <a:lstStyle/>
          <a:p>
            <a:pPr marL="285750" indent="-285750">
              <a:buClr>
                <a:srgbClr val="C00000"/>
              </a:buClr>
              <a:buFont typeface="Wingdings" panose="05000000000000000000" pitchFamily="2" charset="2"/>
              <a:buChar char="Ø"/>
            </a:pPr>
            <a:r>
              <a:rPr lang="fr-CH" sz="1800" noProof="0" dirty="0"/>
              <a:t>Commission financière (art. 70 </a:t>
            </a:r>
            <a:r>
              <a:rPr lang="fr-CH" sz="1800" noProof="0" dirty="0" err="1"/>
              <a:t>LFCo</a:t>
            </a:r>
            <a:r>
              <a:rPr lang="fr-CH" sz="1800" noProof="0" dirty="0"/>
              <a:t>)</a:t>
            </a:r>
          </a:p>
          <a:p>
            <a:pPr marL="285750" indent="-285750">
              <a:buClr>
                <a:srgbClr val="C00000"/>
              </a:buClr>
              <a:buFont typeface="Wingdings" panose="05000000000000000000" pitchFamily="2" charset="2"/>
              <a:buChar char="Ø"/>
            </a:pPr>
            <a:r>
              <a:rPr lang="fr-CH" sz="1800" noProof="0" dirty="0"/>
              <a:t>Commissions des naturalisations </a:t>
            </a:r>
            <a:br>
              <a:rPr lang="fr-CH" sz="1800" noProof="0" dirty="0"/>
            </a:br>
            <a:r>
              <a:rPr lang="fr-CH" sz="1800" noProof="0" dirty="0"/>
              <a:t>(art. 43 LDCF)</a:t>
            </a:r>
          </a:p>
          <a:p>
            <a:pPr marL="285750" indent="-285750">
              <a:buClr>
                <a:srgbClr val="C00000"/>
              </a:buClr>
              <a:buFont typeface="Wingdings" panose="05000000000000000000" pitchFamily="2" charset="2"/>
              <a:buChar char="Ø"/>
            </a:pPr>
            <a:r>
              <a:rPr lang="fr-CH" sz="1800" noProof="0" dirty="0"/>
              <a:t>Commission d’aménagement </a:t>
            </a:r>
            <a:br>
              <a:rPr lang="fr-CH" sz="1800" noProof="0" dirty="0"/>
            </a:br>
            <a:r>
              <a:rPr lang="fr-CH" sz="1800" noProof="0" dirty="0"/>
              <a:t>(art. 36 al. 2 LATeC)</a:t>
            </a:r>
          </a:p>
          <a:p>
            <a:pPr marL="285750" indent="-285750">
              <a:buClr>
                <a:srgbClr val="C00000"/>
              </a:buClr>
              <a:buFont typeface="Wingdings" panose="05000000000000000000" pitchFamily="2" charset="2"/>
              <a:buChar char="Ø"/>
            </a:pPr>
            <a:r>
              <a:rPr lang="fr-CH" sz="1800" noProof="0" dirty="0"/>
              <a:t>Commission sociale (art. 47 </a:t>
            </a:r>
            <a:r>
              <a:rPr lang="fr-CH" sz="1800" noProof="0" dirty="0" err="1"/>
              <a:t>LASoc</a:t>
            </a:r>
            <a:r>
              <a:rPr lang="fr-CH" sz="1800" noProof="0" dirty="0"/>
              <a:t>)</a:t>
            </a:r>
          </a:p>
        </p:txBody>
      </p:sp>
      <p:sp>
        <p:nvSpPr>
          <p:cNvPr id="7" name="Espace réservé du texte 3">
            <a:extLst>
              <a:ext uri="{FF2B5EF4-FFF2-40B4-BE49-F238E27FC236}">
                <a16:creationId xmlns:a16="http://schemas.microsoft.com/office/drawing/2014/main" id="{36531ABB-5C03-7C79-F779-9B26944673E8}"/>
              </a:ext>
            </a:extLst>
          </p:cNvPr>
          <p:cNvSpPr txBox="1">
            <a:spLocks/>
          </p:cNvSpPr>
          <p:nvPr/>
        </p:nvSpPr>
        <p:spPr bwMode="auto">
          <a:xfrm>
            <a:off x="457200" y="1288407"/>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err="1"/>
              <a:t>Commissions</a:t>
            </a:r>
            <a:endParaRPr lang="fr-CH" dirty="0"/>
          </a:p>
        </p:txBody>
      </p:sp>
      <p:sp>
        <p:nvSpPr>
          <p:cNvPr id="14" name="Espace réservé du texte 8">
            <a:extLst>
              <a:ext uri="{FF2B5EF4-FFF2-40B4-BE49-F238E27FC236}">
                <a16:creationId xmlns:a16="http://schemas.microsoft.com/office/drawing/2014/main" id="{408B6E09-E1FB-9A46-AD9D-4AA5C65F2FC1}"/>
              </a:ext>
            </a:extLst>
          </p:cNvPr>
          <p:cNvSpPr txBox="1">
            <a:spLocks/>
          </p:cNvSpPr>
          <p:nvPr/>
        </p:nvSpPr>
        <p:spPr bwMode="auto">
          <a:xfrm>
            <a:off x="5054599" y="4952429"/>
            <a:ext cx="3632201"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0"/>
              </a:spcAft>
              <a:buClr>
                <a:srgbClr val="074EA1"/>
              </a:buClr>
              <a:buFont typeface="Lucida Grande" pitchFamily="-112" charset="0"/>
              <a:defRPr sz="2000" b="1"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1800" b="1"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1800" b="1" kern="120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1800" b="1"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1800" b="1"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sz="1800" dirty="0" err="1"/>
              <a:t>Commissions</a:t>
            </a:r>
            <a:r>
              <a:rPr lang="de-CH" sz="1800" dirty="0"/>
              <a:t> </a:t>
            </a:r>
            <a:r>
              <a:rPr lang="de-CH" sz="1800" dirty="0" err="1"/>
              <a:t>facultatives</a:t>
            </a:r>
            <a:endParaRPr lang="fr-CH" sz="1800" dirty="0"/>
          </a:p>
        </p:txBody>
      </p:sp>
      <p:sp>
        <p:nvSpPr>
          <p:cNvPr id="15" name="Espace réservé du texte 11">
            <a:extLst>
              <a:ext uri="{FF2B5EF4-FFF2-40B4-BE49-F238E27FC236}">
                <a16:creationId xmlns:a16="http://schemas.microsoft.com/office/drawing/2014/main" id="{7B1D60C3-15F1-0C13-7A36-74782715245D}"/>
              </a:ext>
            </a:extLst>
          </p:cNvPr>
          <p:cNvSpPr txBox="1">
            <a:spLocks/>
          </p:cNvSpPr>
          <p:nvPr/>
        </p:nvSpPr>
        <p:spPr bwMode="auto">
          <a:xfrm>
            <a:off x="5054599" y="4127873"/>
            <a:ext cx="3644902"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Clr>
                <a:srgbClr val="C00000"/>
              </a:buClr>
              <a:buFont typeface="Wingdings" panose="05000000000000000000" pitchFamily="2" charset="2"/>
              <a:buChar char="Ø"/>
            </a:pPr>
            <a:endParaRPr lang="fr-CH" sz="1800" dirty="0"/>
          </a:p>
        </p:txBody>
      </p:sp>
      <p:sp>
        <p:nvSpPr>
          <p:cNvPr id="16" name="Espace réservé du texte 12">
            <a:extLst>
              <a:ext uri="{FF2B5EF4-FFF2-40B4-BE49-F238E27FC236}">
                <a16:creationId xmlns:a16="http://schemas.microsoft.com/office/drawing/2014/main" id="{B356503C-F98C-A676-48F3-1713A73F555E}"/>
              </a:ext>
            </a:extLst>
          </p:cNvPr>
          <p:cNvSpPr txBox="1">
            <a:spLocks/>
          </p:cNvSpPr>
          <p:nvPr/>
        </p:nvSpPr>
        <p:spPr bwMode="auto">
          <a:xfrm>
            <a:off x="5072524" y="5292594"/>
            <a:ext cx="3824714"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Clr>
                <a:srgbClr val="C00000"/>
              </a:buClr>
              <a:buFont typeface="Wingdings" panose="05000000000000000000" pitchFamily="2" charset="2"/>
              <a:buChar char="Ø"/>
            </a:pPr>
            <a:r>
              <a:rPr lang="de-CH" sz="1800" dirty="0"/>
              <a:t>Permanentes </a:t>
            </a:r>
            <a:r>
              <a:rPr lang="de-CH" sz="1800" dirty="0" err="1"/>
              <a:t>ou</a:t>
            </a:r>
            <a:r>
              <a:rPr lang="de-CH" sz="1800" dirty="0"/>
              <a:t> </a:t>
            </a:r>
            <a:r>
              <a:rPr lang="de-CH" sz="1800" dirty="0" err="1"/>
              <a:t>temporaires</a:t>
            </a:r>
            <a:br>
              <a:rPr lang="de-CH" sz="1800" dirty="0"/>
            </a:br>
            <a:r>
              <a:rPr lang="de-CH" sz="1800" dirty="0"/>
              <a:t>(art. 36 </a:t>
            </a:r>
            <a:r>
              <a:rPr lang="de-CH" sz="1800" dirty="0" err="1"/>
              <a:t>LCo</a:t>
            </a:r>
            <a:r>
              <a:rPr lang="de-CH" sz="1800" dirty="0"/>
              <a:t>)</a:t>
            </a:r>
          </a:p>
        </p:txBody>
      </p:sp>
    </p:spTree>
    <p:extLst>
      <p:ext uri="{BB962C8B-B14F-4D97-AF65-F5344CB8AC3E}">
        <p14:creationId xmlns:p14="http://schemas.microsoft.com/office/powerpoint/2010/main" val="4236383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90BB14-2B40-1786-6F80-A70EA138F212}"/>
              </a:ext>
            </a:extLst>
          </p:cNvPr>
          <p:cNvSpPr>
            <a:spLocks noGrp="1"/>
          </p:cNvSpPr>
          <p:nvPr>
            <p:ph type="title"/>
          </p:nvPr>
        </p:nvSpPr>
        <p:spPr>
          <a:xfrm>
            <a:off x="457200" y="304801"/>
            <a:ext cx="8242300" cy="948978"/>
          </a:xfrm>
        </p:spPr>
        <p:txBody>
          <a:bodyPr/>
          <a:lstStyle/>
          <a:p>
            <a:r>
              <a:rPr lang="fr-CH" sz="2400" dirty="0"/>
              <a:t>4.	Compétences du Conseil général</a:t>
            </a:r>
            <a:br>
              <a:rPr lang="de-CH" i="1" dirty="0"/>
            </a:br>
            <a:r>
              <a:rPr lang="fr-CH" dirty="0"/>
              <a:t>—</a:t>
            </a:r>
          </a:p>
        </p:txBody>
      </p:sp>
      <p:sp>
        <p:nvSpPr>
          <p:cNvPr id="3" name="Espace réservé du texte 2">
            <a:extLst>
              <a:ext uri="{FF2B5EF4-FFF2-40B4-BE49-F238E27FC236}">
                <a16:creationId xmlns:a16="http://schemas.microsoft.com/office/drawing/2014/main" id="{EC7F4D61-BBC1-2F8C-7E23-97D59DA5F8F9}"/>
              </a:ext>
            </a:extLst>
          </p:cNvPr>
          <p:cNvSpPr>
            <a:spLocks noGrp="1"/>
          </p:cNvSpPr>
          <p:nvPr>
            <p:ph type="body" sz="quarter" idx="12"/>
          </p:nvPr>
        </p:nvSpPr>
        <p:spPr>
          <a:xfrm>
            <a:off x="450850" y="1844824"/>
            <a:ext cx="8242300" cy="2231380"/>
          </a:xfrm>
        </p:spPr>
        <p:txBody>
          <a:bodyPr/>
          <a:lstStyle/>
          <a:p>
            <a:r>
              <a:rPr lang="fr-CH" sz="1800" dirty="0"/>
              <a:t>Le Conseil général a les compétences que la loi lui confère</a:t>
            </a:r>
            <a:r>
              <a:rPr lang="de-CH" sz="1800" dirty="0"/>
              <a:t>.</a:t>
            </a:r>
            <a:endParaRPr lang="fr-CH" sz="1800" i="1" dirty="0"/>
          </a:p>
          <a:p>
            <a:pPr marL="342900" indent="-342900">
              <a:buClr>
                <a:srgbClr val="97233F"/>
              </a:buClr>
              <a:buFont typeface="Wingdings" panose="05000000000000000000" pitchFamily="2" charset="2"/>
              <a:buChar char="Ø"/>
            </a:pPr>
            <a:r>
              <a:rPr lang="fr-CH" sz="1800" noProof="0" dirty="0">
                <a:solidFill>
                  <a:srgbClr val="97233F"/>
                </a:solidFill>
              </a:rPr>
              <a:t>Principe de l‘attribution des compétences </a:t>
            </a:r>
            <a:r>
              <a:rPr lang="fr-CH" sz="1800" noProof="0" dirty="0"/>
              <a:t>(en particulier art. 10a </a:t>
            </a:r>
            <a:r>
              <a:rPr lang="fr-CH" sz="1800" noProof="0" dirty="0" err="1"/>
              <a:t>LCo</a:t>
            </a:r>
            <a:r>
              <a:rPr lang="fr-CH" sz="1800" noProof="0" dirty="0"/>
              <a:t>, par renvoi de l‘art. 51</a:t>
            </a:r>
            <a:r>
              <a:rPr lang="fr-CH" sz="1800" baseline="30000" noProof="0" dirty="0"/>
              <a:t>bis</a:t>
            </a:r>
            <a:r>
              <a:rPr lang="fr-CH" sz="1800" noProof="0" dirty="0"/>
              <a:t> et art. 67 </a:t>
            </a:r>
            <a:r>
              <a:rPr lang="fr-CH" sz="1800" noProof="0" dirty="0" err="1"/>
              <a:t>LFCo</a:t>
            </a:r>
            <a:r>
              <a:rPr lang="fr-CH" sz="1800" noProof="0" dirty="0"/>
              <a:t>, par renvoi de l‘art. 68 </a:t>
            </a:r>
            <a:r>
              <a:rPr lang="fr-CH" sz="1800" noProof="0" dirty="0" err="1"/>
              <a:t>LFCo</a:t>
            </a:r>
            <a:r>
              <a:rPr lang="fr-CH" sz="1800" noProof="0" dirty="0"/>
              <a:t>).</a:t>
            </a:r>
            <a:br>
              <a:rPr lang="fr-CH" sz="1800" noProof="0" dirty="0"/>
            </a:br>
            <a:endParaRPr lang="fr-CH" sz="1800" noProof="0" dirty="0"/>
          </a:p>
          <a:p>
            <a:r>
              <a:rPr lang="fr-CH" sz="1800" noProof="0" dirty="0"/>
              <a:t>Si la loi ne spécifie pas quel organe communal est compétent, c’est le Conseil communal qui l’est.</a:t>
            </a:r>
          </a:p>
          <a:p>
            <a:pPr marL="285750" indent="-285750">
              <a:buClr>
                <a:srgbClr val="C00000"/>
              </a:buClr>
              <a:buFont typeface="Wingdings" panose="05000000000000000000" pitchFamily="2" charset="2"/>
              <a:buChar char="Ø"/>
            </a:pPr>
            <a:r>
              <a:rPr lang="fr-CH" sz="1800" noProof="0" dirty="0">
                <a:solidFill>
                  <a:srgbClr val="97233F"/>
                </a:solidFill>
              </a:rPr>
              <a:t>Principe de la compétence résiduelle </a:t>
            </a:r>
            <a:r>
              <a:rPr lang="fr-CH" sz="1800" noProof="0" dirty="0"/>
              <a:t>(art. 60 al. 2 </a:t>
            </a:r>
            <a:r>
              <a:rPr lang="fr-CH" sz="1800" noProof="0" dirty="0" err="1"/>
              <a:t>LCo</a:t>
            </a:r>
            <a:r>
              <a:rPr lang="fr-CH" sz="1800" noProof="0" dirty="0"/>
              <a:t> et 73 </a:t>
            </a:r>
            <a:r>
              <a:rPr lang="fr-CH" sz="1800" noProof="0" dirty="0" err="1"/>
              <a:t>LFCo</a:t>
            </a:r>
            <a:r>
              <a:rPr lang="fr-CH" sz="1800" noProof="0" dirty="0"/>
              <a:t>)</a:t>
            </a:r>
          </a:p>
        </p:txBody>
      </p:sp>
      <p:sp>
        <p:nvSpPr>
          <p:cNvPr id="4" name="Espace réservé du texte 3">
            <a:extLst>
              <a:ext uri="{FF2B5EF4-FFF2-40B4-BE49-F238E27FC236}">
                <a16:creationId xmlns:a16="http://schemas.microsoft.com/office/drawing/2014/main" id="{115BEB20-5B84-88F7-5D79-1EA7B4EBCAEF}"/>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err="1"/>
              <a:t>Généralités</a:t>
            </a:r>
            <a:endParaRPr lang="fr-CH" dirty="0"/>
          </a:p>
        </p:txBody>
      </p:sp>
    </p:spTree>
    <p:extLst>
      <p:ext uri="{BB962C8B-B14F-4D97-AF65-F5344CB8AC3E}">
        <p14:creationId xmlns:p14="http://schemas.microsoft.com/office/powerpoint/2010/main" val="2988592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90BB14-2B40-1786-6F80-A70EA138F212}"/>
              </a:ext>
            </a:extLst>
          </p:cNvPr>
          <p:cNvSpPr>
            <a:spLocks noGrp="1"/>
          </p:cNvSpPr>
          <p:nvPr>
            <p:ph type="title"/>
          </p:nvPr>
        </p:nvSpPr>
        <p:spPr>
          <a:xfrm>
            <a:off x="457200" y="304801"/>
            <a:ext cx="8242300" cy="948978"/>
          </a:xfrm>
        </p:spPr>
        <p:txBody>
          <a:bodyPr/>
          <a:lstStyle/>
          <a:p>
            <a:r>
              <a:rPr lang="fr-CH" sz="2400" dirty="0"/>
              <a:t>4.	Compétences du Conseil général</a:t>
            </a:r>
            <a:br>
              <a:rPr lang="de-CH" i="1" dirty="0"/>
            </a:br>
            <a:r>
              <a:rPr lang="fr-CH" dirty="0"/>
              <a:t>—</a:t>
            </a:r>
          </a:p>
        </p:txBody>
      </p:sp>
      <p:sp>
        <p:nvSpPr>
          <p:cNvPr id="3" name="Espace réservé du texte 2">
            <a:extLst>
              <a:ext uri="{FF2B5EF4-FFF2-40B4-BE49-F238E27FC236}">
                <a16:creationId xmlns:a16="http://schemas.microsoft.com/office/drawing/2014/main" id="{EC7F4D61-BBC1-2F8C-7E23-97D59DA5F8F9}"/>
              </a:ext>
            </a:extLst>
          </p:cNvPr>
          <p:cNvSpPr>
            <a:spLocks noGrp="1"/>
          </p:cNvSpPr>
          <p:nvPr>
            <p:ph type="body" sz="quarter" idx="12"/>
          </p:nvPr>
        </p:nvSpPr>
        <p:spPr>
          <a:xfrm>
            <a:off x="457200" y="1822723"/>
            <a:ext cx="8242300" cy="3031599"/>
          </a:xfrm>
        </p:spPr>
        <p:txBody>
          <a:bodyPr/>
          <a:lstStyle/>
          <a:p>
            <a:pPr algn="ctr"/>
            <a:endParaRPr lang="de-DE" sz="1600" dirty="0">
              <a:solidFill>
                <a:srgbClr val="97233F"/>
              </a:solidFill>
            </a:endParaRPr>
          </a:p>
          <a:p>
            <a:pPr algn="ctr"/>
            <a:endParaRPr lang="de-DE" sz="1600" dirty="0">
              <a:solidFill>
                <a:srgbClr val="97233F"/>
              </a:solidFill>
            </a:endParaRPr>
          </a:p>
          <a:p>
            <a:pPr algn="ctr"/>
            <a:endParaRPr lang="de-DE" sz="1600" dirty="0">
              <a:solidFill>
                <a:srgbClr val="97233F"/>
              </a:solidFill>
            </a:endParaRPr>
          </a:p>
          <a:p>
            <a:pPr algn="ctr"/>
            <a:endParaRPr lang="fr-CH" sz="1800" noProof="0" dirty="0">
              <a:solidFill>
                <a:srgbClr val="97233F"/>
              </a:solidFill>
            </a:endParaRPr>
          </a:p>
          <a:p>
            <a:pPr algn="ctr"/>
            <a:r>
              <a:rPr lang="fr-CH" sz="1800" noProof="0" dirty="0">
                <a:solidFill>
                  <a:srgbClr val="97233F"/>
                </a:solidFill>
              </a:rPr>
              <a:t>Le droit cantonal ne contient pas de liste exhaustive des tâches/compétences communales</a:t>
            </a:r>
            <a:r>
              <a:rPr lang="fr-CH" sz="1800" noProof="0" dirty="0"/>
              <a:t>(cf. BCG</a:t>
            </a:r>
            <a:r>
              <a:rPr lang="fr-CH" sz="1800" u="sng" noProof="0" dirty="0"/>
              <a:t> 1979 p. 962 </a:t>
            </a:r>
            <a:r>
              <a:rPr lang="fr-CH" sz="1800" u="sng" noProof="0" dirty="0" err="1"/>
              <a:t>ss</a:t>
            </a:r>
            <a:r>
              <a:rPr lang="fr-CH" sz="1800" noProof="0" dirty="0"/>
              <a:t>; cf. </a:t>
            </a:r>
            <a:r>
              <a:rPr lang="fr-CH" sz="1800" noProof="0" dirty="0" err="1"/>
              <a:t>ég</a:t>
            </a:r>
            <a:r>
              <a:rPr lang="fr-CH" sz="1800" noProof="0" dirty="0"/>
              <a:t>. art. 5 al. 1 </a:t>
            </a:r>
            <a:r>
              <a:rPr lang="fr-CH" sz="1800" noProof="0" dirty="0" err="1"/>
              <a:t>LCo</a:t>
            </a:r>
            <a:r>
              <a:rPr lang="fr-CH" sz="1800" noProof="0" dirty="0"/>
              <a:t>).</a:t>
            </a:r>
            <a:br>
              <a:rPr lang="fr-CH" sz="1600" noProof="0" dirty="0"/>
            </a:br>
            <a:endParaRPr lang="fr-CH" sz="1600" i="1" noProof="0" dirty="0"/>
          </a:p>
          <a:p>
            <a:pPr algn="ctr"/>
            <a:r>
              <a:rPr lang="fr-CH" sz="1800" noProof="0" dirty="0"/>
              <a:t>Outre les compétences définies par la loi (cf. ci-après), il convient d'</a:t>
            </a:r>
            <a:r>
              <a:rPr lang="fr-CH" sz="1800" noProof="0" dirty="0">
                <a:solidFill>
                  <a:srgbClr val="97233F"/>
                </a:solidFill>
              </a:rPr>
              <a:t>interpréter la </a:t>
            </a:r>
            <a:r>
              <a:rPr lang="fr-CH" sz="1800" noProof="0" dirty="0" err="1">
                <a:solidFill>
                  <a:srgbClr val="97233F"/>
                </a:solidFill>
              </a:rPr>
              <a:t>LCo</a:t>
            </a:r>
            <a:r>
              <a:rPr lang="fr-CH" sz="1800" noProof="0" dirty="0">
                <a:solidFill>
                  <a:srgbClr val="97233F"/>
                </a:solidFill>
              </a:rPr>
              <a:t> et les autres dispositions légales </a:t>
            </a:r>
            <a:r>
              <a:rPr lang="fr-CH" sz="1800" noProof="0" dirty="0"/>
              <a:t>cantonales afin de déterminer si une tâche donnée relève de la compétence de l'exécutif ou du législatif</a:t>
            </a:r>
            <a:endParaRPr lang="fr-CH" sz="1600" i="1" noProof="0" dirty="0"/>
          </a:p>
        </p:txBody>
      </p:sp>
      <p:pic>
        <p:nvPicPr>
          <p:cNvPr id="4" name="Graphique 3" descr="Avertissement contour">
            <a:extLst>
              <a:ext uri="{FF2B5EF4-FFF2-40B4-BE49-F238E27FC236}">
                <a16:creationId xmlns:a16="http://schemas.microsoft.com/office/drawing/2014/main" id="{A227771A-2597-3227-C87E-41B4052D688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143958" y="1822723"/>
            <a:ext cx="856084" cy="856084"/>
          </a:xfrm>
          <a:prstGeom prst="rect">
            <a:avLst/>
          </a:prstGeom>
        </p:spPr>
      </p:pic>
      <p:sp>
        <p:nvSpPr>
          <p:cNvPr id="5" name="Espace réservé du texte 3">
            <a:extLst>
              <a:ext uri="{FF2B5EF4-FFF2-40B4-BE49-F238E27FC236}">
                <a16:creationId xmlns:a16="http://schemas.microsoft.com/office/drawing/2014/main" id="{550F0F0C-3E2C-5EDE-79C0-8AFDA4323361}"/>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err="1"/>
              <a:t>Généralités</a:t>
            </a:r>
            <a:endParaRPr lang="fr-CH" dirty="0"/>
          </a:p>
        </p:txBody>
      </p:sp>
    </p:spTree>
    <p:extLst>
      <p:ext uri="{BB962C8B-B14F-4D97-AF65-F5344CB8AC3E}">
        <p14:creationId xmlns:p14="http://schemas.microsoft.com/office/powerpoint/2010/main" val="1646742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4F410-2FCB-BF93-25F5-B817FEB2FF6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7775DDA-ACE4-F246-5748-0DE01E2ADC38}"/>
              </a:ext>
            </a:extLst>
          </p:cNvPr>
          <p:cNvSpPr>
            <a:spLocks noGrp="1"/>
          </p:cNvSpPr>
          <p:nvPr>
            <p:ph type="title"/>
          </p:nvPr>
        </p:nvSpPr>
        <p:spPr>
          <a:xfrm>
            <a:off x="457200" y="304801"/>
            <a:ext cx="8242300" cy="948978"/>
          </a:xfrm>
        </p:spPr>
        <p:txBody>
          <a:bodyPr/>
          <a:lstStyle/>
          <a:p>
            <a:r>
              <a:rPr lang="fr-CH" sz="2400" dirty="0"/>
              <a:t>4.	Compétences du Conseil général</a:t>
            </a:r>
            <a:br>
              <a:rPr lang="de-CH" i="1" dirty="0"/>
            </a:br>
            <a:r>
              <a:rPr lang="fr-CH" dirty="0"/>
              <a:t>—</a:t>
            </a:r>
          </a:p>
        </p:txBody>
      </p:sp>
      <p:graphicFrame>
        <p:nvGraphicFramePr>
          <p:cNvPr id="8" name="Diagramme 7">
            <a:extLst>
              <a:ext uri="{FF2B5EF4-FFF2-40B4-BE49-F238E27FC236}">
                <a16:creationId xmlns:a16="http://schemas.microsoft.com/office/drawing/2014/main" id="{69FF72AF-69BB-20A0-0568-B81F134E087F}"/>
              </a:ext>
            </a:extLst>
          </p:cNvPr>
          <p:cNvGraphicFramePr/>
          <p:nvPr>
            <p:extLst>
              <p:ext uri="{D42A27DB-BD31-4B8C-83A1-F6EECF244321}">
                <p14:modId xmlns:p14="http://schemas.microsoft.com/office/powerpoint/2010/main" val="332172373"/>
              </p:ext>
            </p:extLst>
          </p:nvPr>
        </p:nvGraphicFramePr>
        <p:xfrm>
          <a:off x="21429" y="1716832"/>
          <a:ext cx="9144000" cy="4400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Espace réservé du texte 3">
            <a:extLst>
              <a:ext uri="{FF2B5EF4-FFF2-40B4-BE49-F238E27FC236}">
                <a16:creationId xmlns:a16="http://schemas.microsoft.com/office/drawing/2014/main" id="{7DA5C464-0458-FD9D-427B-C0695A6CF70B}"/>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err="1"/>
              <a:t>Compétences</a:t>
            </a:r>
            <a:r>
              <a:rPr lang="de-CH" dirty="0"/>
              <a:t> </a:t>
            </a:r>
            <a:r>
              <a:rPr lang="de-CH" dirty="0" err="1"/>
              <a:t>selon</a:t>
            </a:r>
            <a:r>
              <a:rPr lang="de-CH" dirty="0"/>
              <a:t> </a:t>
            </a:r>
            <a:r>
              <a:rPr lang="de-CH" dirty="0" err="1"/>
              <a:t>l’art</a:t>
            </a:r>
            <a:r>
              <a:rPr lang="de-CH" dirty="0"/>
              <a:t>. 10a </a:t>
            </a:r>
            <a:r>
              <a:rPr lang="de-CH" dirty="0" err="1"/>
              <a:t>LCo</a:t>
            </a:r>
            <a:endParaRPr lang="fr-CH" dirty="0"/>
          </a:p>
        </p:txBody>
      </p:sp>
    </p:spTree>
    <p:extLst>
      <p:ext uri="{BB962C8B-B14F-4D97-AF65-F5344CB8AC3E}">
        <p14:creationId xmlns:p14="http://schemas.microsoft.com/office/powerpoint/2010/main" val="2016134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90BB14-2B40-1786-6F80-A70EA138F212}"/>
              </a:ext>
            </a:extLst>
          </p:cNvPr>
          <p:cNvSpPr>
            <a:spLocks noGrp="1"/>
          </p:cNvSpPr>
          <p:nvPr>
            <p:ph type="title"/>
          </p:nvPr>
        </p:nvSpPr>
        <p:spPr>
          <a:xfrm>
            <a:off x="457200" y="304801"/>
            <a:ext cx="8242300" cy="948978"/>
          </a:xfrm>
        </p:spPr>
        <p:txBody>
          <a:bodyPr/>
          <a:lstStyle/>
          <a:p>
            <a:r>
              <a:rPr lang="fr-CH" sz="2400" dirty="0"/>
              <a:t>4.	</a:t>
            </a:r>
            <a:r>
              <a:rPr lang="fr-CH" sz="2400" noProof="0" dirty="0"/>
              <a:t>Compétences du Conseil général</a:t>
            </a:r>
            <a:br>
              <a:rPr lang="fr-CH" i="1" noProof="0" dirty="0"/>
            </a:br>
            <a:r>
              <a:rPr lang="fr-CH" noProof="0" dirty="0"/>
              <a:t>—</a:t>
            </a:r>
            <a:endParaRPr lang="fr-CH" dirty="0"/>
          </a:p>
        </p:txBody>
      </p:sp>
      <p:sp>
        <p:nvSpPr>
          <p:cNvPr id="4" name="Espace réservé du texte 3">
            <a:extLst>
              <a:ext uri="{FF2B5EF4-FFF2-40B4-BE49-F238E27FC236}">
                <a16:creationId xmlns:a16="http://schemas.microsoft.com/office/drawing/2014/main" id="{B22B505B-1F3F-6696-4291-1EE61EEE20FC}"/>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H" noProof="0" dirty="0"/>
              <a:t>Adoption de règlements</a:t>
            </a:r>
          </a:p>
        </p:txBody>
      </p:sp>
      <p:sp>
        <p:nvSpPr>
          <p:cNvPr id="3" name="ZoneTexte 2">
            <a:extLst>
              <a:ext uri="{FF2B5EF4-FFF2-40B4-BE49-F238E27FC236}">
                <a16:creationId xmlns:a16="http://schemas.microsoft.com/office/drawing/2014/main" id="{26DF865B-E7F7-EB64-197C-E57A53BE8C19}"/>
              </a:ext>
            </a:extLst>
          </p:cNvPr>
          <p:cNvSpPr txBox="1"/>
          <p:nvPr/>
        </p:nvSpPr>
        <p:spPr>
          <a:xfrm>
            <a:off x="457200" y="1691516"/>
            <a:ext cx="8108628" cy="1051570"/>
          </a:xfrm>
          <a:prstGeom prst="rect">
            <a:avLst/>
          </a:prstGeom>
        </p:spPr>
        <p:txBody>
          <a:bodyPr vert="horz" wrap="square" lIns="0" tIns="0" rIns="0" bIns="0" rtlCol="0">
            <a:spAutoFit/>
          </a:bodyPr>
          <a:lstStyle/>
          <a:p>
            <a:pPr algn="l">
              <a:lnSpc>
                <a:spcPts val="1900"/>
              </a:lnSpc>
              <a:spcAft>
                <a:spcPts val="600"/>
              </a:spcAft>
              <a:buClr>
                <a:srgbClr val="074EA1"/>
              </a:buClr>
            </a:pPr>
            <a:r>
              <a:rPr lang="fr-CH" sz="1800" dirty="0"/>
              <a:t>Des </a:t>
            </a:r>
            <a:r>
              <a:rPr lang="fr-CH" sz="1800" dirty="0">
                <a:solidFill>
                  <a:srgbClr val="C00000"/>
                </a:solidFill>
              </a:rPr>
              <a:t>modèles de règlements </a:t>
            </a:r>
            <a:r>
              <a:rPr lang="fr-CH" sz="1800" dirty="0"/>
              <a:t>ont été élaborés pour les principaux domaines d'activité. Ils peuvent être téléchargés en version Word à l'adresse suivante </a:t>
            </a:r>
            <a:r>
              <a:rPr lang="de-CH" sz="1800" dirty="0"/>
              <a:t>:</a:t>
            </a:r>
          </a:p>
          <a:p>
            <a:pPr>
              <a:lnSpc>
                <a:spcPts val="1900"/>
              </a:lnSpc>
              <a:spcAft>
                <a:spcPts val="600"/>
              </a:spcAft>
              <a:buClr>
                <a:srgbClr val="074EA1"/>
              </a:buClr>
            </a:pPr>
            <a:r>
              <a:rPr lang="fr-CH" sz="1800" dirty="0">
                <a:hlinkClick r:id="rId3"/>
              </a:rPr>
              <a:t>https://www.fr.ch/etat-et-droit/communes/reglements-annuaire-et-infoscom-pour-les-collectivites-publiques/reglements-et-statuts</a:t>
            </a:r>
            <a:endParaRPr lang="fr-CH" sz="1800" dirty="0"/>
          </a:p>
        </p:txBody>
      </p:sp>
      <p:sp>
        <p:nvSpPr>
          <p:cNvPr id="5" name="ZoneTexte 4">
            <a:extLst>
              <a:ext uri="{FF2B5EF4-FFF2-40B4-BE49-F238E27FC236}">
                <a16:creationId xmlns:a16="http://schemas.microsoft.com/office/drawing/2014/main" id="{3EADFC09-5C63-A842-47FE-73CB1E9E4FCC}"/>
              </a:ext>
            </a:extLst>
          </p:cNvPr>
          <p:cNvSpPr txBox="1"/>
          <p:nvPr/>
        </p:nvSpPr>
        <p:spPr>
          <a:xfrm>
            <a:off x="457200" y="4921686"/>
            <a:ext cx="8402118" cy="1295226"/>
          </a:xfrm>
          <a:prstGeom prst="rect">
            <a:avLst/>
          </a:prstGeom>
        </p:spPr>
        <p:txBody>
          <a:bodyPr vert="horz" wrap="square" lIns="0" tIns="0" rIns="0" bIns="0" rtlCol="0">
            <a:spAutoFit/>
          </a:bodyPr>
          <a:lstStyle/>
          <a:p>
            <a:pPr algn="l">
              <a:lnSpc>
                <a:spcPts val="1900"/>
              </a:lnSpc>
              <a:spcAft>
                <a:spcPts val="600"/>
              </a:spcAft>
              <a:buClr>
                <a:srgbClr val="074EA1"/>
              </a:buClr>
            </a:pPr>
            <a:r>
              <a:rPr lang="de-DE" sz="1800" dirty="0" err="1">
                <a:solidFill>
                  <a:srgbClr val="C00000"/>
                </a:solidFill>
              </a:rPr>
              <a:t>info‘SCom</a:t>
            </a:r>
            <a:r>
              <a:rPr lang="de-DE" sz="1800" dirty="0">
                <a:solidFill>
                  <a:srgbClr val="C00000"/>
                </a:solidFill>
              </a:rPr>
              <a:t> 23/2021</a:t>
            </a:r>
            <a:r>
              <a:rPr lang="de-DE" sz="1800" dirty="0"/>
              <a:t>:</a:t>
            </a:r>
            <a:r>
              <a:rPr lang="de-DE" sz="1800" dirty="0">
                <a:solidFill>
                  <a:srgbClr val="C00000"/>
                </a:solidFill>
              </a:rPr>
              <a:t> </a:t>
            </a:r>
            <a:r>
              <a:rPr lang="fr-CH" sz="1800" dirty="0"/>
              <a:t>Informations sur la procédure d'examen et d'approbation des règlements par les directions compétentes et les services cantonaux </a:t>
            </a:r>
            <a:r>
              <a:rPr lang="de-DE" sz="1800" dirty="0"/>
              <a:t>:</a:t>
            </a:r>
          </a:p>
          <a:p>
            <a:pPr>
              <a:lnSpc>
                <a:spcPts val="1900"/>
              </a:lnSpc>
              <a:spcAft>
                <a:spcPts val="600"/>
              </a:spcAft>
              <a:buClr>
                <a:srgbClr val="074EA1"/>
              </a:buClr>
            </a:pPr>
            <a:r>
              <a:rPr lang="fr-CH" sz="1800" dirty="0">
                <a:hlinkClick r:id="rId4"/>
              </a:rPr>
              <a:t>https://www.fr.ch/etat-et-droit/communes/reglements-annuaire-et-infoscom-pour-les-collectivites-publiques/tous-les-infoscom-du-service-des-communes/reglements-communaux-et-statuts-dassociations-de-communes</a:t>
            </a:r>
            <a:endParaRPr lang="fr-CH" sz="1800" dirty="0"/>
          </a:p>
        </p:txBody>
      </p:sp>
      <p:graphicFrame>
        <p:nvGraphicFramePr>
          <p:cNvPr id="10" name="Diagramme 9">
            <a:extLst>
              <a:ext uri="{FF2B5EF4-FFF2-40B4-BE49-F238E27FC236}">
                <a16:creationId xmlns:a16="http://schemas.microsoft.com/office/drawing/2014/main" id="{9555F937-BA77-B4EA-761F-C034EA145B51}"/>
              </a:ext>
            </a:extLst>
          </p:cNvPr>
          <p:cNvGraphicFramePr/>
          <p:nvPr>
            <p:extLst>
              <p:ext uri="{D42A27DB-BD31-4B8C-83A1-F6EECF244321}">
                <p14:modId xmlns:p14="http://schemas.microsoft.com/office/powerpoint/2010/main" val="2457275945"/>
              </p:ext>
            </p:extLst>
          </p:nvPr>
        </p:nvGraphicFramePr>
        <p:xfrm>
          <a:off x="457200" y="2818635"/>
          <a:ext cx="7480062" cy="20283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71677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FE5B6-20F4-1F30-EB75-B763561A87B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9B8ACB4-1411-E12F-8C12-7AA80986D191}"/>
              </a:ext>
            </a:extLst>
          </p:cNvPr>
          <p:cNvSpPr>
            <a:spLocks noGrp="1"/>
          </p:cNvSpPr>
          <p:nvPr>
            <p:ph type="title"/>
          </p:nvPr>
        </p:nvSpPr>
        <p:spPr>
          <a:xfrm>
            <a:off x="457200" y="304801"/>
            <a:ext cx="8242300" cy="948978"/>
          </a:xfrm>
        </p:spPr>
        <p:txBody>
          <a:bodyPr/>
          <a:lstStyle/>
          <a:p>
            <a:r>
              <a:rPr lang="fr-CH" sz="2400" dirty="0"/>
              <a:t>4.	</a:t>
            </a:r>
            <a:r>
              <a:rPr lang="fr-CH" sz="2400" noProof="0" dirty="0"/>
              <a:t>Compétences du Conseil général</a:t>
            </a:r>
            <a:br>
              <a:rPr lang="de-CH" i="1" dirty="0"/>
            </a:br>
            <a:r>
              <a:rPr lang="fr-CH" dirty="0"/>
              <a:t>—</a:t>
            </a:r>
          </a:p>
        </p:txBody>
      </p:sp>
      <p:sp>
        <p:nvSpPr>
          <p:cNvPr id="4" name="Espace réservé du texte 3">
            <a:extLst>
              <a:ext uri="{FF2B5EF4-FFF2-40B4-BE49-F238E27FC236}">
                <a16:creationId xmlns:a16="http://schemas.microsoft.com/office/drawing/2014/main" id="{9D23AC9B-FCC8-14BB-6589-8D3FF2292E41}"/>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H" noProof="0" dirty="0"/>
              <a:t>Relation et délimitation avec le Conseil communal</a:t>
            </a:r>
          </a:p>
        </p:txBody>
      </p:sp>
      <p:graphicFrame>
        <p:nvGraphicFramePr>
          <p:cNvPr id="6" name="Tableau 5">
            <a:extLst>
              <a:ext uri="{FF2B5EF4-FFF2-40B4-BE49-F238E27FC236}">
                <a16:creationId xmlns:a16="http://schemas.microsoft.com/office/drawing/2014/main" id="{00296761-9810-8ED4-7A24-CE10FA5A4CA3}"/>
              </a:ext>
            </a:extLst>
          </p:cNvPr>
          <p:cNvGraphicFramePr>
            <a:graphicFrameLocks noGrp="1"/>
          </p:cNvGraphicFramePr>
          <p:nvPr>
            <p:extLst>
              <p:ext uri="{D42A27DB-BD31-4B8C-83A1-F6EECF244321}">
                <p14:modId xmlns:p14="http://schemas.microsoft.com/office/powerpoint/2010/main" val="1697216079"/>
              </p:ext>
            </p:extLst>
          </p:nvPr>
        </p:nvGraphicFramePr>
        <p:xfrm>
          <a:off x="427477" y="1688451"/>
          <a:ext cx="8032955" cy="4424662"/>
        </p:xfrm>
        <a:graphic>
          <a:graphicData uri="http://schemas.openxmlformats.org/drawingml/2006/table">
            <a:tbl>
              <a:tblPr firstRow="1" bandRow="1">
                <a:tableStyleId>{21E4AEA4-8DFA-4A89-87EB-49C32662AFE0}</a:tableStyleId>
              </a:tblPr>
              <a:tblGrid>
                <a:gridCol w="2565497">
                  <a:extLst>
                    <a:ext uri="{9D8B030D-6E8A-4147-A177-3AD203B41FA5}">
                      <a16:colId xmlns:a16="http://schemas.microsoft.com/office/drawing/2014/main" val="4126224786"/>
                    </a:ext>
                  </a:extLst>
                </a:gridCol>
                <a:gridCol w="2947522">
                  <a:extLst>
                    <a:ext uri="{9D8B030D-6E8A-4147-A177-3AD203B41FA5}">
                      <a16:colId xmlns:a16="http://schemas.microsoft.com/office/drawing/2014/main" val="2327890335"/>
                    </a:ext>
                  </a:extLst>
                </a:gridCol>
                <a:gridCol w="2519936">
                  <a:extLst>
                    <a:ext uri="{9D8B030D-6E8A-4147-A177-3AD203B41FA5}">
                      <a16:colId xmlns:a16="http://schemas.microsoft.com/office/drawing/2014/main" val="3727730501"/>
                    </a:ext>
                  </a:extLst>
                </a:gridCol>
              </a:tblGrid>
              <a:tr h="317712">
                <a:tc>
                  <a:txBody>
                    <a:bodyPr/>
                    <a:lstStyle/>
                    <a:p>
                      <a:pPr algn="l"/>
                      <a:endParaRPr lang="fr-CH" sz="1600" dirty="0">
                        <a:solidFill>
                          <a:sysClr val="windowText" lastClr="000000"/>
                        </a:solidFill>
                      </a:endParaRPr>
                    </a:p>
                  </a:txBody>
                  <a:tcPr anchor="ctr">
                    <a:solidFill>
                      <a:schemeClr val="accent3">
                        <a:lumMod val="60000"/>
                        <a:lumOff val="40000"/>
                      </a:schemeClr>
                    </a:solidFill>
                  </a:tcPr>
                </a:tc>
                <a:tc>
                  <a:txBody>
                    <a:bodyPr/>
                    <a:lstStyle/>
                    <a:p>
                      <a:pPr algn="l"/>
                      <a:r>
                        <a:rPr lang="de-CH" sz="1600" dirty="0" err="1">
                          <a:solidFill>
                            <a:sysClr val="windowText" lastClr="000000"/>
                          </a:solidFill>
                        </a:rPr>
                        <a:t>Exécutif</a:t>
                      </a:r>
                      <a:endParaRPr lang="fr-CH" sz="1600" dirty="0">
                        <a:solidFill>
                          <a:sysClr val="windowText" lastClr="000000"/>
                        </a:solidFill>
                      </a:endParaRPr>
                    </a:p>
                  </a:txBody>
                  <a:tcPr anchor="ctr"/>
                </a:tc>
                <a:tc>
                  <a:txBody>
                    <a:bodyPr/>
                    <a:lstStyle/>
                    <a:p>
                      <a:pPr algn="l"/>
                      <a:r>
                        <a:rPr lang="de-CH" sz="1600" dirty="0" err="1">
                          <a:solidFill>
                            <a:sysClr val="windowText" lastClr="000000"/>
                          </a:solidFill>
                        </a:rPr>
                        <a:t>Législatif</a:t>
                      </a:r>
                      <a:endParaRPr lang="fr-CH" sz="1600" dirty="0">
                        <a:solidFill>
                          <a:sysClr val="windowText" lastClr="000000"/>
                        </a:solidFill>
                      </a:endParaRPr>
                    </a:p>
                  </a:txBody>
                  <a:tcPr anchor="ctr"/>
                </a:tc>
                <a:extLst>
                  <a:ext uri="{0D108BD9-81ED-4DB2-BD59-A6C34878D82A}">
                    <a16:rowId xmlns:a16="http://schemas.microsoft.com/office/drawing/2014/main" val="3486726500"/>
                  </a:ext>
                </a:extLst>
              </a:tr>
              <a:tr h="548776">
                <a:tc>
                  <a:txBody>
                    <a:bodyPr/>
                    <a:lstStyle/>
                    <a:p>
                      <a:pPr algn="l"/>
                      <a:r>
                        <a:rPr lang="fr-CH" sz="1600" noProof="0" dirty="0">
                          <a:solidFill>
                            <a:sysClr val="windowText" lastClr="000000"/>
                          </a:solidFill>
                        </a:rPr>
                        <a:t>Règlements</a:t>
                      </a:r>
                    </a:p>
                  </a:txBody>
                  <a:tcPr anchor="ctr">
                    <a:solidFill>
                      <a:schemeClr val="accent3">
                        <a:lumMod val="60000"/>
                        <a:lumOff val="40000"/>
                      </a:schemeClr>
                    </a:solidFill>
                  </a:tcPr>
                </a:tc>
                <a:tc>
                  <a:txBody>
                    <a:bodyPr/>
                    <a:lstStyle/>
                    <a:p>
                      <a:pPr algn="l"/>
                      <a:r>
                        <a:rPr lang="fr-CH" sz="1600" noProof="0" dirty="0">
                          <a:solidFill>
                            <a:sysClr val="windowText" lastClr="000000"/>
                          </a:solidFill>
                        </a:rPr>
                        <a:t>Prépare, préavise et met en œuvre</a:t>
                      </a:r>
                    </a:p>
                  </a:txBody>
                  <a:tcPr anchor="ctr"/>
                </a:tc>
                <a:tc>
                  <a:txBody>
                    <a:bodyPr/>
                    <a:lstStyle/>
                    <a:p>
                      <a:pPr algn="l"/>
                      <a:r>
                        <a:rPr lang="fr-CH" sz="1600" noProof="0" dirty="0">
                          <a:solidFill>
                            <a:sysClr val="windowText" lastClr="000000"/>
                          </a:solidFill>
                        </a:rPr>
                        <a:t>Propose des modifications, vote</a:t>
                      </a:r>
                    </a:p>
                  </a:txBody>
                  <a:tcPr anchor="ctr"/>
                </a:tc>
                <a:extLst>
                  <a:ext uri="{0D108BD9-81ED-4DB2-BD59-A6C34878D82A}">
                    <a16:rowId xmlns:a16="http://schemas.microsoft.com/office/drawing/2014/main" val="3564994382"/>
                  </a:ext>
                </a:extLst>
              </a:tr>
              <a:tr h="548776">
                <a:tc>
                  <a:txBody>
                    <a:bodyPr/>
                    <a:lstStyle/>
                    <a:p>
                      <a:pPr algn="l"/>
                      <a:r>
                        <a:rPr lang="fr-CH" sz="1600" noProof="0" dirty="0">
                          <a:solidFill>
                            <a:sysClr val="windowText" lastClr="000000"/>
                          </a:solidFill>
                        </a:rPr>
                        <a:t>Statuts des associations de communes</a:t>
                      </a:r>
                    </a:p>
                  </a:txBody>
                  <a:tcPr anchor="ctr">
                    <a:solidFill>
                      <a:schemeClr val="accent3">
                        <a:lumMod val="60000"/>
                        <a:lumOff val="40000"/>
                      </a:schemeClr>
                    </a:solidFill>
                  </a:tcPr>
                </a:tc>
                <a:tc>
                  <a:txBody>
                    <a:bodyPr/>
                    <a:lstStyle/>
                    <a:p>
                      <a:pPr algn="l"/>
                      <a:r>
                        <a:rPr lang="fr-CH" sz="1600" noProof="0" dirty="0">
                          <a:solidFill>
                            <a:sysClr val="windowText" lastClr="000000"/>
                          </a:solidFill>
                        </a:rPr>
                        <a:t>Préavise</a:t>
                      </a:r>
                    </a:p>
                  </a:txBody>
                  <a:tcPr anchor="ctr"/>
                </a:tc>
                <a:tc>
                  <a:txBody>
                    <a:bodyPr/>
                    <a:lstStyle/>
                    <a:p>
                      <a:pPr algn="l"/>
                      <a:r>
                        <a:rPr lang="fr-CH" sz="1600" noProof="0" dirty="0">
                          <a:solidFill>
                            <a:sysClr val="windowText" lastClr="000000"/>
                          </a:solidFill>
                        </a:rPr>
                        <a:t>Adopte</a:t>
                      </a:r>
                    </a:p>
                  </a:txBody>
                  <a:tcPr anchor="ctr"/>
                </a:tc>
                <a:extLst>
                  <a:ext uri="{0D108BD9-81ED-4DB2-BD59-A6C34878D82A}">
                    <a16:rowId xmlns:a16="http://schemas.microsoft.com/office/drawing/2014/main" val="3441713559"/>
                  </a:ext>
                </a:extLst>
              </a:tr>
              <a:tr h="334800">
                <a:tc>
                  <a:txBody>
                    <a:bodyPr/>
                    <a:lstStyle/>
                    <a:p>
                      <a:pPr algn="l"/>
                      <a:r>
                        <a:rPr lang="fr-CH" sz="1600" noProof="0" dirty="0">
                          <a:solidFill>
                            <a:sysClr val="windowText" lastClr="000000"/>
                          </a:solidFill>
                        </a:rPr>
                        <a:t>Direction du personnel</a:t>
                      </a:r>
                    </a:p>
                  </a:txBody>
                  <a:tcPr anchor="ctr">
                    <a:solidFill>
                      <a:schemeClr val="accent3">
                        <a:lumMod val="60000"/>
                        <a:lumOff val="40000"/>
                      </a:schemeClr>
                    </a:solidFill>
                  </a:tcPr>
                </a:tc>
                <a:tc>
                  <a:txBody>
                    <a:bodyPr/>
                    <a:lstStyle/>
                    <a:p>
                      <a:pPr algn="l"/>
                      <a:r>
                        <a:rPr lang="fr-CH" sz="1600" noProof="0" dirty="0">
                          <a:solidFill>
                            <a:sysClr val="windowText" lastClr="000000"/>
                          </a:solidFill>
                        </a:rPr>
                        <a:t>Gère et recrute</a:t>
                      </a:r>
                    </a:p>
                  </a:txBody>
                  <a:tcPr anchor="ctr"/>
                </a:tc>
                <a:tc>
                  <a:txBody>
                    <a:bodyPr/>
                    <a:lstStyle/>
                    <a:p>
                      <a:pPr algn="l"/>
                      <a:r>
                        <a:rPr lang="fr-CH" sz="1600" noProof="0" dirty="0">
                          <a:solidFill>
                            <a:sysClr val="windowText" lastClr="000000"/>
                          </a:solidFill>
                        </a:rPr>
                        <a:t>--</a:t>
                      </a:r>
                    </a:p>
                  </a:txBody>
                  <a:tcPr anchor="ctr"/>
                </a:tc>
                <a:extLst>
                  <a:ext uri="{0D108BD9-81ED-4DB2-BD59-A6C34878D82A}">
                    <a16:rowId xmlns:a16="http://schemas.microsoft.com/office/drawing/2014/main" val="2265409648"/>
                  </a:ext>
                </a:extLst>
              </a:tr>
              <a:tr h="1010902">
                <a:tc>
                  <a:txBody>
                    <a:bodyPr/>
                    <a:lstStyle/>
                    <a:p>
                      <a:pPr algn="l"/>
                      <a:r>
                        <a:rPr lang="fr-CH" sz="1600" noProof="0" dirty="0">
                          <a:solidFill>
                            <a:sysClr val="windowText" lastClr="000000"/>
                          </a:solidFill>
                        </a:rPr>
                        <a:t>Fusions de communes</a:t>
                      </a:r>
                    </a:p>
                  </a:txBody>
                  <a:tcPr anchor="ctr">
                    <a:solidFill>
                      <a:schemeClr val="accent3">
                        <a:lumMod val="60000"/>
                        <a:lumOff val="40000"/>
                      </a:schemeClr>
                    </a:solidFill>
                  </a:tcPr>
                </a:tc>
                <a:tc>
                  <a:txBody>
                    <a:bodyPr/>
                    <a:lstStyle/>
                    <a:p>
                      <a:pPr algn="l"/>
                      <a:r>
                        <a:rPr lang="fr-CH" sz="1600" noProof="0" dirty="0">
                          <a:solidFill>
                            <a:sysClr val="windowText" lastClr="000000"/>
                          </a:solidFill>
                        </a:rPr>
                        <a:t>Propose</a:t>
                      </a:r>
                    </a:p>
                    <a:p>
                      <a:pPr algn="l"/>
                      <a:r>
                        <a:rPr lang="fr-CH" sz="1600" noProof="0" dirty="0">
                          <a:solidFill>
                            <a:sysClr val="windowText" lastClr="000000"/>
                          </a:solidFill>
                        </a:rPr>
                        <a:t>Mène les négociations</a:t>
                      </a:r>
                    </a:p>
                    <a:p>
                      <a:pPr algn="l"/>
                      <a:r>
                        <a:rPr lang="fr-CH" sz="1600" noProof="0" dirty="0">
                          <a:solidFill>
                            <a:sysClr val="windowText" lastClr="000000"/>
                          </a:solidFill>
                        </a:rPr>
                        <a:t>Rédige convention de fusion</a:t>
                      </a:r>
                    </a:p>
                  </a:txBody>
                  <a:tcPr anchor="ctr"/>
                </a:tc>
                <a:tc>
                  <a:txBody>
                    <a:bodyPr/>
                    <a:lstStyle/>
                    <a:p>
                      <a:pPr algn="l"/>
                      <a:r>
                        <a:rPr lang="fr-CH" sz="1600" noProof="0" dirty="0">
                          <a:solidFill>
                            <a:sysClr val="windowText" lastClr="000000"/>
                          </a:solidFill>
                        </a:rPr>
                        <a:t>Propose</a:t>
                      </a:r>
                    </a:p>
                    <a:p>
                      <a:pPr algn="l"/>
                      <a:r>
                        <a:rPr lang="fr-CH" sz="1600" noProof="0" dirty="0">
                          <a:solidFill>
                            <a:sysClr val="windowText" lastClr="000000"/>
                          </a:solidFill>
                        </a:rPr>
                        <a:t>Prend la décision de principe</a:t>
                      </a:r>
                    </a:p>
                  </a:txBody>
                  <a:tcPr anchor="ctr"/>
                </a:tc>
                <a:extLst>
                  <a:ext uri="{0D108BD9-81ED-4DB2-BD59-A6C34878D82A}">
                    <a16:rowId xmlns:a16="http://schemas.microsoft.com/office/drawing/2014/main" val="1757747233"/>
                  </a:ext>
                </a:extLst>
              </a:tr>
              <a:tr h="317712">
                <a:tc>
                  <a:txBody>
                    <a:bodyPr/>
                    <a:lstStyle/>
                    <a:p>
                      <a:pPr algn="l"/>
                      <a:r>
                        <a:rPr lang="de-CH" sz="1600" dirty="0" err="1">
                          <a:solidFill>
                            <a:sysClr val="windowText" lastClr="000000"/>
                          </a:solidFill>
                        </a:rPr>
                        <a:t>Déchetterie</a:t>
                      </a:r>
                      <a:endParaRPr lang="fr-CH" sz="1600" dirty="0">
                        <a:solidFill>
                          <a:sysClr val="windowText" lastClr="000000"/>
                        </a:solidFill>
                      </a:endParaRPr>
                    </a:p>
                  </a:txBody>
                  <a:tcPr anchor="ctr">
                    <a:solidFill>
                      <a:schemeClr val="accent3">
                        <a:lumMod val="60000"/>
                        <a:lumOff val="40000"/>
                      </a:schemeClr>
                    </a:solidFill>
                  </a:tcPr>
                </a:tc>
                <a:tc>
                  <a:txBody>
                    <a:bodyPr/>
                    <a:lstStyle/>
                    <a:p>
                      <a:pPr algn="l"/>
                      <a:r>
                        <a:rPr lang="de-CH" sz="1600" dirty="0" err="1">
                          <a:solidFill>
                            <a:sysClr val="windowText" lastClr="000000"/>
                          </a:solidFill>
                        </a:rPr>
                        <a:t>Gère</a:t>
                      </a:r>
                      <a:endParaRPr lang="fr-CH" sz="1600" dirty="0">
                        <a:solidFill>
                          <a:sysClr val="windowText" lastClr="000000"/>
                        </a:solidFill>
                      </a:endParaRPr>
                    </a:p>
                  </a:txBody>
                  <a:tcPr anchor="ctr"/>
                </a:tc>
                <a:tc>
                  <a:txBody>
                    <a:bodyPr/>
                    <a:lstStyle/>
                    <a:p>
                      <a:pPr algn="l"/>
                      <a:r>
                        <a:rPr lang="de-CH" sz="1600" dirty="0">
                          <a:solidFill>
                            <a:sysClr val="windowText" lastClr="000000"/>
                          </a:solidFill>
                        </a:rPr>
                        <a:t>--</a:t>
                      </a:r>
                      <a:endParaRPr lang="fr-CH" sz="1600" dirty="0">
                        <a:solidFill>
                          <a:sysClr val="windowText" lastClr="000000"/>
                        </a:solidFill>
                      </a:endParaRPr>
                    </a:p>
                  </a:txBody>
                  <a:tcPr anchor="ctr"/>
                </a:tc>
                <a:extLst>
                  <a:ext uri="{0D108BD9-81ED-4DB2-BD59-A6C34878D82A}">
                    <a16:rowId xmlns:a16="http://schemas.microsoft.com/office/drawing/2014/main" val="4228918896"/>
                  </a:ext>
                </a:extLst>
              </a:tr>
              <a:tr h="317712">
                <a:tc>
                  <a:txBody>
                    <a:bodyPr/>
                    <a:lstStyle/>
                    <a:p>
                      <a:pPr algn="l"/>
                      <a:r>
                        <a:rPr lang="de-CH" sz="1600" dirty="0">
                          <a:solidFill>
                            <a:sysClr val="windowText" lastClr="000000"/>
                          </a:solidFill>
                        </a:rPr>
                        <a:t>Budget</a:t>
                      </a:r>
                      <a:endParaRPr lang="fr-CH" sz="1600" dirty="0">
                        <a:solidFill>
                          <a:sysClr val="windowText" lastClr="000000"/>
                        </a:solidFill>
                      </a:endParaRPr>
                    </a:p>
                  </a:txBody>
                  <a:tcPr anchor="ctr">
                    <a:solidFill>
                      <a:schemeClr val="accent3">
                        <a:lumMod val="60000"/>
                        <a:lumOff val="40000"/>
                      </a:schemeClr>
                    </a:solidFill>
                  </a:tcPr>
                </a:tc>
                <a:tc>
                  <a:txBody>
                    <a:bodyPr/>
                    <a:lstStyle/>
                    <a:p>
                      <a:pPr algn="l"/>
                      <a:r>
                        <a:rPr lang="de-CH" sz="1600" dirty="0" err="1">
                          <a:solidFill>
                            <a:sysClr val="windowText" lastClr="000000"/>
                          </a:solidFill>
                        </a:rPr>
                        <a:t>Prépare</a:t>
                      </a:r>
                      <a:r>
                        <a:rPr lang="de-CH" sz="1600" dirty="0">
                          <a:solidFill>
                            <a:sysClr val="windowText" lastClr="000000"/>
                          </a:solidFill>
                        </a:rPr>
                        <a:t> et </a:t>
                      </a:r>
                      <a:r>
                        <a:rPr lang="de-CH" sz="1600" dirty="0" err="1">
                          <a:solidFill>
                            <a:sysClr val="windowText" lastClr="000000"/>
                          </a:solidFill>
                        </a:rPr>
                        <a:t>propose</a:t>
                      </a:r>
                      <a:endParaRPr lang="fr-CH" sz="1600" dirty="0">
                        <a:solidFill>
                          <a:sysClr val="windowText" lastClr="000000"/>
                        </a:solidFill>
                      </a:endParaRPr>
                    </a:p>
                  </a:txBody>
                  <a:tcPr anchor="ctr"/>
                </a:tc>
                <a:tc>
                  <a:txBody>
                    <a:bodyPr/>
                    <a:lstStyle/>
                    <a:p>
                      <a:pPr algn="l"/>
                      <a:r>
                        <a:rPr lang="de-CH" sz="1600" dirty="0" err="1">
                          <a:solidFill>
                            <a:sysClr val="windowText" lastClr="000000"/>
                          </a:solidFill>
                        </a:rPr>
                        <a:t>Décide</a:t>
                      </a:r>
                      <a:endParaRPr lang="fr-CH" sz="1600" dirty="0">
                        <a:solidFill>
                          <a:sysClr val="windowText" lastClr="000000"/>
                        </a:solidFill>
                      </a:endParaRPr>
                    </a:p>
                  </a:txBody>
                  <a:tcPr anchor="ctr"/>
                </a:tc>
                <a:extLst>
                  <a:ext uri="{0D108BD9-81ED-4DB2-BD59-A6C34878D82A}">
                    <a16:rowId xmlns:a16="http://schemas.microsoft.com/office/drawing/2014/main" val="2037829988"/>
                  </a:ext>
                </a:extLst>
              </a:tr>
              <a:tr h="548776">
                <a:tc>
                  <a:txBody>
                    <a:bodyPr/>
                    <a:lstStyle/>
                    <a:p>
                      <a:pPr algn="l"/>
                      <a:r>
                        <a:rPr lang="de-CH" sz="1600" dirty="0" err="1">
                          <a:solidFill>
                            <a:sysClr val="windowText" lastClr="000000"/>
                          </a:solidFill>
                        </a:rPr>
                        <a:t>Impôts</a:t>
                      </a:r>
                      <a:r>
                        <a:rPr lang="de-CH" sz="1600" dirty="0">
                          <a:solidFill>
                            <a:sysClr val="windowText" lastClr="000000"/>
                          </a:solidFill>
                        </a:rPr>
                        <a:t> et </a:t>
                      </a:r>
                      <a:r>
                        <a:rPr lang="de-CH" sz="1600" dirty="0" err="1">
                          <a:solidFill>
                            <a:sysClr val="windowText" lastClr="000000"/>
                          </a:solidFill>
                        </a:rPr>
                        <a:t>autres</a:t>
                      </a:r>
                      <a:r>
                        <a:rPr lang="de-CH" sz="1600" dirty="0">
                          <a:solidFill>
                            <a:sysClr val="windowText" lastClr="000000"/>
                          </a:solidFill>
                        </a:rPr>
                        <a:t> </a:t>
                      </a:r>
                      <a:r>
                        <a:rPr lang="de-CH" sz="1600" dirty="0" err="1">
                          <a:solidFill>
                            <a:sysClr val="windowText" lastClr="000000"/>
                          </a:solidFill>
                        </a:rPr>
                        <a:t>taxes</a:t>
                      </a:r>
                      <a:r>
                        <a:rPr lang="de-CH" sz="1600" dirty="0">
                          <a:solidFill>
                            <a:sysClr val="windowText" lastClr="000000"/>
                          </a:solidFill>
                        </a:rPr>
                        <a:t> </a:t>
                      </a:r>
                      <a:r>
                        <a:rPr lang="de-CH" sz="1600" dirty="0" err="1">
                          <a:solidFill>
                            <a:sysClr val="windowText" lastClr="000000"/>
                          </a:solidFill>
                        </a:rPr>
                        <a:t>publiques</a:t>
                      </a:r>
                      <a:endParaRPr lang="fr-CH" sz="1600" dirty="0">
                        <a:solidFill>
                          <a:sysClr val="windowText" lastClr="000000"/>
                        </a:solidFill>
                      </a:endParaRPr>
                    </a:p>
                  </a:txBody>
                  <a:tcPr anchor="ctr">
                    <a:solidFill>
                      <a:schemeClr val="accent3">
                        <a:lumMod val="60000"/>
                        <a:lumOff val="40000"/>
                      </a:schemeClr>
                    </a:solidFill>
                  </a:tcPr>
                </a:tc>
                <a:tc>
                  <a:txBody>
                    <a:bodyPr/>
                    <a:lstStyle/>
                    <a:p>
                      <a:pPr algn="l"/>
                      <a:r>
                        <a:rPr lang="de-CH" sz="1600" dirty="0">
                          <a:solidFill>
                            <a:sysClr val="windowText" lastClr="000000"/>
                          </a:solidFill>
                        </a:rPr>
                        <a:t>--</a:t>
                      </a:r>
                      <a:endParaRPr lang="fr-CH" sz="1600" dirty="0">
                        <a:solidFill>
                          <a:sysClr val="windowText" lastClr="000000"/>
                        </a:solidFill>
                      </a:endParaRPr>
                    </a:p>
                  </a:txBody>
                  <a:tcPr anchor="ctr"/>
                </a:tc>
                <a:tc>
                  <a:txBody>
                    <a:bodyPr/>
                    <a:lstStyle/>
                    <a:p>
                      <a:pPr algn="l"/>
                      <a:r>
                        <a:rPr lang="de-CH" sz="1600" dirty="0" err="1">
                          <a:solidFill>
                            <a:sysClr val="windowText" lastClr="000000"/>
                          </a:solidFill>
                        </a:rPr>
                        <a:t>Décide</a:t>
                      </a:r>
                      <a:endParaRPr lang="fr-CH" sz="1600" dirty="0">
                        <a:solidFill>
                          <a:sysClr val="windowText" lastClr="000000"/>
                        </a:solidFill>
                      </a:endParaRPr>
                    </a:p>
                  </a:txBody>
                  <a:tcPr anchor="ctr"/>
                </a:tc>
                <a:extLst>
                  <a:ext uri="{0D108BD9-81ED-4DB2-BD59-A6C34878D82A}">
                    <a16:rowId xmlns:a16="http://schemas.microsoft.com/office/drawing/2014/main" val="2341531411"/>
                  </a:ext>
                </a:extLst>
              </a:tr>
              <a:tr h="317712">
                <a:tc>
                  <a:txBody>
                    <a:bodyPr/>
                    <a:lstStyle/>
                    <a:p>
                      <a:pPr algn="l"/>
                      <a:r>
                        <a:rPr lang="de-CH" sz="1600" dirty="0" err="1">
                          <a:solidFill>
                            <a:sysClr val="windowText" lastClr="000000"/>
                          </a:solidFill>
                        </a:rPr>
                        <a:t>Aménagement</a:t>
                      </a:r>
                      <a:r>
                        <a:rPr lang="de-CH" sz="1600" dirty="0">
                          <a:solidFill>
                            <a:sysClr val="windowText" lastClr="000000"/>
                          </a:solidFill>
                        </a:rPr>
                        <a:t> </a:t>
                      </a:r>
                      <a:r>
                        <a:rPr lang="de-CH" sz="1600" dirty="0" err="1">
                          <a:solidFill>
                            <a:sysClr val="windowText" lastClr="000000"/>
                          </a:solidFill>
                        </a:rPr>
                        <a:t>local</a:t>
                      </a:r>
                      <a:endParaRPr lang="fr-CH" sz="1600" dirty="0">
                        <a:solidFill>
                          <a:sysClr val="windowText" lastClr="000000"/>
                        </a:solidFill>
                      </a:endParaRPr>
                    </a:p>
                  </a:txBody>
                  <a:tcPr anchor="ctr">
                    <a:solidFill>
                      <a:schemeClr val="accent3">
                        <a:lumMod val="60000"/>
                        <a:lumOff val="40000"/>
                      </a:schemeClr>
                    </a:solidFill>
                  </a:tcPr>
                </a:tc>
                <a:tc>
                  <a:txBody>
                    <a:bodyPr/>
                    <a:lstStyle/>
                    <a:p>
                      <a:pPr algn="l"/>
                      <a:r>
                        <a:rPr lang="de-CH" sz="1600" dirty="0" err="1">
                          <a:solidFill>
                            <a:sysClr val="windowText" lastClr="000000"/>
                          </a:solidFill>
                        </a:rPr>
                        <a:t>Résponsable</a:t>
                      </a:r>
                      <a:endParaRPr lang="fr-CH" sz="1600" dirty="0">
                        <a:solidFill>
                          <a:sysClr val="windowText" lastClr="000000"/>
                        </a:solidFill>
                      </a:endParaRPr>
                    </a:p>
                  </a:txBody>
                  <a:tcPr anchor="ctr"/>
                </a:tc>
                <a:tc>
                  <a:txBody>
                    <a:bodyPr/>
                    <a:lstStyle/>
                    <a:p>
                      <a:pPr algn="l"/>
                      <a:r>
                        <a:rPr lang="de-CH" sz="1600" dirty="0" err="1">
                          <a:solidFill>
                            <a:sysClr val="windowText" lastClr="000000"/>
                          </a:solidFill>
                        </a:rPr>
                        <a:t>Membre</a:t>
                      </a:r>
                      <a:r>
                        <a:rPr lang="de-CH" sz="1600" dirty="0">
                          <a:solidFill>
                            <a:sysClr val="windowText" lastClr="000000"/>
                          </a:solidFill>
                        </a:rPr>
                        <a:t> CAT</a:t>
                      </a:r>
                      <a:endParaRPr lang="fr-CH" sz="1600" dirty="0">
                        <a:solidFill>
                          <a:sysClr val="windowText" lastClr="000000"/>
                        </a:solidFill>
                      </a:endParaRPr>
                    </a:p>
                  </a:txBody>
                  <a:tcPr anchor="ctr"/>
                </a:tc>
                <a:extLst>
                  <a:ext uri="{0D108BD9-81ED-4DB2-BD59-A6C34878D82A}">
                    <a16:rowId xmlns:a16="http://schemas.microsoft.com/office/drawing/2014/main" val="1115275997"/>
                  </a:ext>
                </a:extLst>
              </a:tr>
            </a:tbl>
          </a:graphicData>
        </a:graphic>
      </p:graphicFrame>
    </p:spTree>
    <p:extLst>
      <p:ext uri="{BB962C8B-B14F-4D97-AF65-F5344CB8AC3E}">
        <p14:creationId xmlns:p14="http://schemas.microsoft.com/office/powerpoint/2010/main" val="333084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075E5-E3B9-96DE-A2BF-B0AE67B8737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E8C43E5-8EA4-EBAF-5D0C-EA5D3E45989E}"/>
              </a:ext>
            </a:extLst>
          </p:cNvPr>
          <p:cNvSpPr>
            <a:spLocks noGrp="1"/>
          </p:cNvSpPr>
          <p:nvPr>
            <p:ph type="title"/>
          </p:nvPr>
        </p:nvSpPr>
        <p:spPr>
          <a:xfrm>
            <a:off x="457200" y="304801"/>
            <a:ext cx="8242300" cy="948978"/>
          </a:xfrm>
        </p:spPr>
        <p:txBody>
          <a:bodyPr/>
          <a:lstStyle/>
          <a:p>
            <a:r>
              <a:rPr lang="fr-CH" sz="2400" dirty="0"/>
              <a:t>4.	</a:t>
            </a:r>
            <a:r>
              <a:rPr lang="de-CH" sz="2400" dirty="0" err="1"/>
              <a:t>Compétences</a:t>
            </a:r>
            <a:r>
              <a:rPr lang="de-CH" sz="2400" dirty="0"/>
              <a:t> du Conseil </a:t>
            </a:r>
            <a:r>
              <a:rPr lang="de-CH" sz="2400" dirty="0" err="1"/>
              <a:t>général</a:t>
            </a:r>
            <a:br>
              <a:rPr lang="de-CH" i="1" dirty="0"/>
            </a:br>
            <a:r>
              <a:rPr lang="fr-CH" dirty="0"/>
              <a:t>—</a:t>
            </a:r>
          </a:p>
        </p:txBody>
      </p:sp>
      <p:sp>
        <p:nvSpPr>
          <p:cNvPr id="3" name="Espace réservé du texte 2">
            <a:extLst>
              <a:ext uri="{FF2B5EF4-FFF2-40B4-BE49-F238E27FC236}">
                <a16:creationId xmlns:a16="http://schemas.microsoft.com/office/drawing/2014/main" id="{6A36BAA9-74B3-ED1F-9D16-20BBF5E91B06}"/>
              </a:ext>
            </a:extLst>
          </p:cNvPr>
          <p:cNvSpPr>
            <a:spLocks noGrp="1"/>
          </p:cNvSpPr>
          <p:nvPr>
            <p:ph type="body" sz="quarter" idx="12"/>
          </p:nvPr>
        </p:nvSpPr>
        <p:spPr>
          <a:xfrm>
            <a:off x="457200" y="1844824"/>
            <a:ext cx="8242300" cy="4031873"/>
          </a:xfrm>
        </p:spPr>
        <p:txBody>
          <a:bodyPr/>
          <a:lstStyle/>
          <a:p>
            <a:pPr marL="342900" indent="-342900">
              <a:buClr>
                <a:srgbClr val="97233F"/>
              </a:buClr>
              <a:buFont typeface="Wingdings" panose="05000000000000000000" pitchFamily="2" charset="2"/>
              <a:buChar char="Ø"/>
            </a:pPr>
            <a:r>
              <a:rPr lang="fr-CH" sz="1800" noProof="0" dirty="0"/>
              <a:t>L'intérêt général exige que les organes de la commune collaborent en bonne entente. Le respect des compétences de chacun de ces organes revêt une importance capitale.</a:t>
            </a:r>
            <a:endParaRPr lang="fr-CH" sz="1800" i="1" noProof="0" dirty="0"/>
          </a:p>
          <a:p>
            <a:pPr marL="342900" indent="-342900">
              <a:buClr>
                <a:srgbClr val="97233F"/>
              </a:buClr>
              <a:buFont typeface="Wingdings" panose="05000000000000000000" pitchFamily="2" charset="2"/>
              <a:buChar char="Ø"/>
            </a:pPr>
            <a:r>
              <a:rPr lang="fr-CH" sz="1800" noProof="0" dirty="0"/>
              <a:t>Développer et entretenir la confiance entre les organes ; privilégier le dialogue et ne pas hésiter, en cas de doute, à s'adresser à la Préfecture (questions générales) ou au Service des communes (questions relatives à la </a:t>
            </a:r>
            <a:r>
              <a:rPr lang="fr-CH" sz="1800" noProof="0" dirty="0" err="1"/>
              <a:t>LFCo</a:t>
            </a:r>
            <a:r>
              <a:rPr lang="fr-CH" sz="1800" noProof="0" dirty="0"/>
              <a:t>).</a:t>
            </a:r>
            <a:endParaRPr lang="fr-CH" sz="1800" i="1" noProof="0" dirty="0"/>
          </a:p>
          <a:p>
            <a:pPr marL="342900" indent="-342900">
              <a:buClr>
                <a:srgbClr val="97233F"/>
              </a:buClr>
              <a:buFont typeface="Wingdings" panose="05000000000000000000" pitchFamily="2" charset="2"/>
              <a:buChar char="Ø"/>
            </a:pPr>
            <a:r>
              <a:rPr lang="fr-CH" sz="1800" noProof="0" dirty="0"/>
              <a:t>En cas de conflit persistant entre les organes, signaler la situation à la Préfecture (différends administratifs, art. 157 </a:t>
            </a:r>
            <a:r>
              <a:rPr lang="fr-CH" sz="1800" noProof="0" dirty="0" err="1"/>
              <a:t>LCo</a:t>
            </a:r>
            <a:r>
              <a:rPr lang="fr-CH" sz="1800" noProof="0" dirty="0"/>
              <a:t>)</a:t>
            </a:r>
          </a:p>
          <a:p>
            <a:pPr marL="342900" indent="-342900">
              <a:buClr>
                <a:srgbClr val="97233F"/>
              </a:buClr>
              <a:buFont typeface="Wingdings" panose="05000000000000000000" pitchFamily="2" charset="2"/>
              <a:buChar char="Ø"/>
            </a:pPr>
            <a:r>
              <a:rPr lang="fr-CH" sz="1800" noProof="0" dirty="0"/>
              <a:t>Obligation pour le Conseil communal d'informer le Conseil général</a:t>
            </a:r>
          </a:p>
          <a:p>
            <a:pPr marL="712788" lvl="1" indent="-357188">
              <a:buClr>
                <a:srgbClr val="97233F"/>
              </a:buClr>
              <a:buFont typeface="Wingdings" panose="05000000000000000000" pitchFamily="2" charset="2"/>
              <a:buChar char="Ø"/>
            </a:pPr>
            <a:r>
              <a:rPr lang="fr-CH" sz="1800" noProof="0" dirty="0"/>
              <a:t>Par sa </a:t>
            </a:r>
            <a:r>
              <a:rPr lang="fr-CH" sz="1800" b="1" noProof="0" dirty="0">
                <a:solidFill>
                  <a:srgbClr val="97233F"/>
                </a:solidFill>
              </a:rPr>
              <a:t>présence aux réunions </a:t>
            </a:r>
            <a:r>
              <a:rPr lang="fr-CH" sz="1800" noProof="0" dirty="0"/>
              <a:t>du Conseil général (art. 40 al. 1 </a:t>
            </a:r>
            <a:r>
              <a:rPr lang="fr-CH" sz="1800" noProof="0" dirty="0" err="1"/>
              <a:t>LCo</a:t>
            </a:r>
            <a:r>
              <a:rPr lang="fr-CH" sz="1800" noProof="0" dirty="0"/>
              <a:t>)</a:t>
            </a:r>
            <a:endParaRPr lang="fr-CH" sz="1800" i="1" noProof="0" dirty="0"/>
          </a:p>
          <a:p>
            <a:pPr marL="715963" lvl="1" indent="-352425">
              <a:buClr>
                <a:srgbClr val="97233F"/>
              </a:buClr>
              <a:buFont typeface="Wingdings" panose="05000000000000000000" pitchFamily="2" charset="2"/>
              <a:buChar char="Ø"/>
            </a:pPr>
            <a:r>
              <a:rPr lang="fr-CH" sz="1800" noProof="0" dirty="0"/>
              <a:t>Par ses </a:t>
            </a:r>
            <a:r>
              <a:rPr lang="fr-CH" sz="1800" b="1" noProof="0" dirty="0">
                <a:solidFill>
                  <a:srgbClr val="97233F"/>
                </a:solidFill>
              </a:rPr>
              <a:t>réponses aux questions </a:t>
            </a:r>
            <a:r>
              <a:rPr lang="fr-CH" sz="1800" noProof="0" dirty="0"/>
              <a:t>des membres du Conseil général </a:t>
            </a:r>
            <a:br>
              <a:rPr lang="fr-CH" sz="1800" noProof="0" dirty="0"/>
            </a:br>
            <a:r>
              <a:rPr lang="fr-CH" sz="1800" noProof="0" dirty="0"/>
              <a:t>(art. 17 al. 2 </a:t>
            </a:r>
            <a:r>
              <a:rPr lang="fr-CH" sz="1800" noProof="0" dirty="0" err="1"/>
              <a:t>LCo</a:t>
            </a:r>
            <a:r>
              <a:rPr lang="fr-CH" sz="1800" noProof="0" dirty="0"/>
              <a:t> en relation avec l‘art. 51</a:t>
            </a:r>
            <a:r>
              <a:rPr lang="fr-CH" sz="1800" baseline="30000" noProof="0" dirty="0"/>
              <a:t>bis</a:t>
            </a:r>
            <a:r>
              <a:rPr lang="fr-CH" sz="1800" noProof="0" dirty="0"/>
              <a:t> </a:t>
            </a:r>
            <a:r>
              <a:rPr lang="fr-CH" sz="1800" noProof="0" dirty="0" err="1"/>
              <a:t>LCo</a:t>
            </a:r>
            <a:r>
              <a:rPr lang="fr-CH" sz="1800" noProof="0" dirty="0"/>
              <a:t>)</a:t>
            </a:r>
          </a:p>
          <a:p>
            <a:pPr lvl="1" indent="0">
              <a:buClr>
                <a:srgbClr val="97233F"/>
              </a:buClr>
              <a:buNone/>
            </a:pPr>
            <a:endParaRPr lang="fr-CH" sz="1600" dirty="0"/>
          </a:p>
        </p:txBody>
      </p:sp>
      <p:sp>
        <p:nvSpPr>
          <p:cNvPr id="4" name="Espace réservé du texte 3">
            <a:extLst>
              <a:ext uri="{FF2B5EF4-FFF2-40B4-BE49-F238E27FC236}">
                <a16:creationId xmlns:a16="http://schemas.microsoft.com/office/drawing/2014/main" id="{1355B62C-175F-6673-AA80-EEFD83F2DB8F}"/>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a:t>Relation et </a:t>
            </a:r>
            <a:r>
              <a:rPr lang="de-CH" dirty="0" err="1"/>
              <a:t>délimitation</a:t>
            </a:r>
            <a:r>
              <a:rPr lang="de-CH" dirty="0"/>
              <a:t> </a:t>
            </a:r>
            <a:r>
              <a:rPr lang="de-CH" dirty="0" err="1"/>
              <a:t>avec</a:t>
            </a:r>
            <a:r>
              <a:rPr lang="de-CH" dirty="0"/>
              <a:t> le Conseil </a:t>
            </a:r>
            <a:r>
              <a:rPr lang="de-CH" dirty="0" err="1"/>
              <a:t>communal</a:t>
            </a:r>
            <a:endParaRPr lang="fr-CH" dirty="0"/>
          </a:p>
        </p:txBody>
      </p:sp>
    </p:spTree>
    <p:extLst>
      <p:ext uri="{BB962C8B-B14F-4D97-AF65-F5344CB8AC3E}">
        <p14:creationId xmlns:p14="http://schemas.microsoft.com/office/powerpoint/2010/main" val="665824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DA102-23D0-A154-EEB7-196769E90CF9}"/>
            </a:ext>
          </a:extLst>
        </p:cNvPr>
        <p:cNvGrpSpPr/>
        <p:nvPr/>
      </p:nvGrpSpPr>
      <p:grpSpPr>
        <a:xfrm>
          <a:off x="0" y="0"/>
          <a:ext cx="0" cy="0"/>
          <a:chOff x="0" y="0"/>
          <a:chExt cx="0" cy="0"/>
        </a:xfrm>
      </p:grpSpPr>
      <p:pic>
        <p:nvPicPr>
          <p:cNvPr id="12" name="Image 11">
            <a:extLst>
              <a:ext uri="{FF2B5EF4-FFF2-40B4-BE49-F238E27FC236}">
                <a16:creationId xmlns:a16="http://schemas.microsoft.com/office/drawing/2014/main" id="{864BDB71-456D-C4EF-0A4B-642F6D2593E6}"/>
              </a:ext>
            </a:extLst>
          </p:cNvPr>
          <p:cNvPicPr>
            <a:picLocks noChangeAspect="1"/>
          </p:cNvPicPr>
          <p:nvPr/>
        </p:nvPicPr>
        <p:blipFill>
          <a:blip r:embed="rId3"/>
          <a:stretch>
            <a:fillRect/>
          </a:stretch>
        </p:blipFill>
        <p:spPr>
          <a:xfrm>
            <a:off x="457201" y="901923"/>
            <a:ext cx="8242300" cy="4387404"/>
          </a:xfrm>
          <a:prstGeom prst="rect">
            <a:avLst/>
          </a:prstGeom>
          <a:noFill/>
        </p:spPr>
      </p:pic>
    </p:spTree>
    <p:extLst>
      <p:ext uri="{BB962C8B-B14F-4D97-AF65-F5344CB8AC3E}">
        <p14:creationId xmlns:p14="http://schemas.microsoft.com/office/powerpoint/2010/main" val="3161074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F14A5-A8FE-5B99-6594-FA1610478E5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9CEF167-C5E6-125F-31E6-28762D5D3AE9}"/>
              </a:ext>
            </a:extLst>
          </p:cNvPr>
          <p:cNvSpPr>
            <a:spLocks noGrp="1"/>
          </p:cNvSpPr>
          <p:nvPr>
            <p:ph type="title"/>
          </p:nvPr>
        </p:nvSpPr>
        <p:spPr>
          <a:xfrm>
            <a:off x="457200" y="304801"/>
            <a:ext cx="8242300" cy="948978"/>
          </a:xfrm>
        </p:spPr>
        <p:txBody>
          <a:bodyPr/>
          <a:lstStyle/>
          <a:p>
            <a:r>
              <a:rPr lang="fr-CH" sz="2400" dirty="0"/>
              <a:t>5.	</a:t>
            </a:r>
            <a:r>
              <a:rPr lang="fr-CH" sz="2400" noProof="0" dirty="0"/>
              <a:t>Compétences financières du Conseil général</a:t>
            </a:r>
            <a:br>
              <a:rPr lang="de-CH" i="1" dirty="0"/>
            </a:br>
            <a:r>
              <a:rPr lang="fr-CH" dirty="0"/>
              <a:t>—</a:t>
            </a:r>
          </a:p>
        </p:txBody>
      </p:sp>
      <p:sp>
        <p:nvSpPr>
          <p:cNvPr id="3" name="Espace réservé du texte 2">
            <a:extLst>
              <a:ext uri="{FF2B5EF4-FFF2-40B4-BE49-F238E27FC236}">
                <a16:creationId xmlns:a16="http://schemas.microsoft.com/office/drawing/2014/main" id="{AB48AB4B-3F1B-FC93-81A9-EFA970A3BF9D}"/>
              </a:ext>
            </a:extLst>
          </p:cNvPr>
          <p:cNvSpPr>
            <a:spLocks noGrp="1"/>
          </p:cNvSpPr>
          <p:nvPr>
            <p:ph type="body" sz="quarter" idx="12"/>
          </p:nvPr>
        </p:nvSpPr>
        <p:spPr>
          <a:xfrm>
            <a:off x="457200" y="1844824"/>
            <a:ext cx="8242300" cy="2046714"/>
          </a:xfrm>
        </p:spPr>
        <p:txBody>
          <a:bodyPr/>
          <a:lstStyle/>
          <a:p>
            <a:pPr marL="342900" indent="-342900">
              <a:buClr>
                <a:srgbClr val="97233F"/>
              </a:buClr>
              <a:buFont typeface="Wingdings" panose="05000000000000000000" pitchFamily="2" charset="2"/>
              <a:buChar char="Ø"/>
            </a:pPr>
            <a:r>
              <a:rPr lang="fr-CH" sz="1800" noProof="0" dirty="0"/>
              <a:t>Bases légales: </a:t>
            </a:r>
            <a:r>
              <a:rPr lang="fr-CH" sz="1800" noProof="0" dirty="0" err="1"/>
              <a:t>LFCo</a:t>
            </a:r>
            <a:r>
              <a:rPr lang="fr-CH" sz="1800" noProof="0" dirty="0"/>
              <a:t> et </a:t>
            </a:r>
            <a:r>
              <a:rPr lang="fr-CH" sz="1800" noProof="0" dirty="0" err="1"/>
              <a:t>RFCo</a:t>
            </a:r>
            <a:endParaRPr lang="fr-CH" sz="1800" noProof="0" dirty="0"/>
          </a:p>
          <a:p>
            <a:pPr marL="342900" indent="-342900">
              <a:buClr>
                <a:srgbClr val="97233F"/>
              </a:buClr>
              <a:buFont typeface="Wingdings" panose="05000000000000000000" pitchFamily="2" charset="2"/>
              <a:buChar char="Ø"/>
            </a:pPr>
            <a:r>
              <a:rPr lang="fr-CH" sz="1800" noProof="0" dirty="0"/>
              <a:t>Souveraineté matière de politique budgétaire communal</a:t>
            </a:r>
          </a:p>
          <a:p>
            <a:pPr marL="715963" lvl="1" indent="-352425">
              <a:buClr>
                <a:srgbClr val="97233F"/>
              </a:buClr>
              <a:buFont typeface="Arial" panose="020B0604020202020204" pitchFamily="34" charset="0"/>
              <a:buChar char="•"/>
            </a:pPr>
            <a:r>
              <a:rPr lang="fr-CH" sz="1800" noProof="0" dirty="0"/>
              <a:t>Pouvoir de percevoir des recettes</a:t>
            </a:r>
          </a:p>
          <a:p>
            <a:pPr marL="715963" lvl="1" indent="-352425">
              <a:buClr>
                <a:srgbClr val="97233F"/>
              </a:buClr>
              <a:buFont typeface="Arial" panose="020B0604020202020204" pitchFamily="34" charset="0"/>
              <a:buChar char="•"/>
            </a:pPr>
            <a:r>
              <a:rPr lang="fr-CH" sz="1800" noProof="0" dirty="0"/>
              <a:t>Pouvoir de dépenser</a:t>
            </a:r>
          </a:p>
          <a:p>
            <a:pPr marL="715963" lvl="1" indent="-352425">
              <a:buClr>
                <a:srgbClr val="97233F"/>
              </a:buClr>
              <a:buFont typeface="Arial" panose="020B0604020202020204" pitchFamily="34" charset="0"/>
              <a:buChar char="•"/>
            </a:pPr>
            <a:r>
              <a:rPr lang="fr-CH" sz="1800" noProof="0" dirty="0"/>
              <a:t>Souveraineté en matière budgétaire</a:t>
            </a:r>
          </a:p>
          <a:p>
            <a:pPr marL="715963" lvl="1" indent="-352425">
              <a:buClr>
                <a:srgbClr val="97233F"/>
              </a:buClr>
              <a:buFont typeface="Arial" panose="020B0604020202020204" pitchFamily="34" charset="0"/>
              <a:buChar char="•"/>
            </a:pPr>
            <a:r>
              <a:rPr lang="fr-CH" sz="1800" noProof="0" dirty="0"/>
              <a:t>Souveraineté en matière de crédit</a:t>
            </a:r>
          </a:p>
        </p:txBody>
      </p:sp>
      <p:sp>
        <p:nvSpPr>
          <p:cNvPr id="4" name="Espace réservé du texte 3">
            <a:extLst>
              <a:ext uri="{FF2B5EF4-FFF2-40B4-BE49-F238E27FC236}">
                <a16:creationId xmlns:a16="http://schemas.microsoft.com/office/drawing/2014/main" id="{A174A810-E0B5-6A8B-3356-ED3225A9967D}"/>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err="1"/>
              <a:t>Généralités</a:t>
            </a:r>
            <a:endParaRPr lang="fr-CH" dirty="0"/>
          </a:p>
        </p:txBody>
      </p:sp>
    </p:spTree>
    <p:extLst>
      <p:ext uri="{BB962C8B-B14F-4D97-AF65-F5344CB8AC3E}">
        <p14:creationId xmlns:p14="http://schemas.microsoft.com/office/powerpoint/2010/main" val="3871101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4D7CD-E0C7-A333-D702-BE729BD16FC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F49E5D3-7696-1611-A6D9-DF695A9DE23C}"/>
              </a:ext>
            </a:extLst>
          </p:cNvPr>
          <p:cNvSpPr>
            <a:spLocks noGrp="1"/>
          </p:cNvSpPr>
          <p:nvPr>
            <p:ph type="title"/>
          </p:nvPr>
        </p:nvSpPr>
        <p:spPr>
          <a:xfrm>
            <a:off x="457200" y="304801"/>
            <a:ext cx="8242300" cy="948978"/>
          </a:xfrm>
        </p:spPr>
        <p:txBody>
          <a:bodyPr/>
          <a:lstStyle/>
          <a:p>
            <a:r>
              <a:rPr lang="fr-CH" sz="2400" dirty="0"/>
              <a:t>5.	</a:t>
            </a:r>
            <a:r>
              <a:rPr lang="fr-CH" sz="2400" noProof="0" dirty="0"/>
              <a:t> Compétences financières du Conseil général</a:t>
            </a:r>
            <a:br>
              <a:rPr lang="de-CH" i="1" dirty="0"/>
            </a:br>
            <a:r>
              <a:rPr lang="fr-CH" dirty="0"/>
              <a:t>—</a:t>
            </a:r>
          </a:p>
        </p:txBody>
      </p:sp>
      <p:sp>
        <p:nvSpPr>
          <p:cNvPr id="3" name="Espace réservé du texte 2">
            <a:extLst>
              <a:ext uri="{FF2B5EF4-FFF2-40B4-BE49-F238E27FC236}">
                <a16:creationId xmlns:a16="http://schemas.microsoft.com/office/drawing/2014/main" id="{EB3070E8-6F5D-B1E3-9FF8-6A53E0189C67}"/>
              </a:ext>
            </a:extLst>
          </p:cNvPr>
          <p:cNvSpPr>
            <a:spLocks noGrp="1"/>
          </p:cNvSpPr>
          <p:nvPr>
            <p:ph type="body" sz="quarter" idx="12"/>
          </p:nvPr>
        </p:nvSpPr>
        <p:spPr>
          <a:xfrm>
            <a:off x="457201" y="1837268"/>
            <a:ext cx="8242300" cy="1184940"/>
          </a:xfrm>
        </p:spPr>
        <p:txBody>
          <a:bodyPr/>
          <a:lstStyle/>
          <a:p>
            <a:pPr marL="342900" indent="-342900">
              <a:buClr>
                <a:srgbClr val="97233F"/>
              </a:buClr>
              <a:buFont typeface="Wingdings" panose="05000000000000000000" pitchFamily="2" charset="2"/>
              <a:buChar char="Ø"/>
            </a:pPr>
            <a:r>
              <a:rPr lang="fr-CH" sz="1800" noProof="0" dirty="0">
                <a:solidFill>
                  <a:srgbClr val="C00000"/>
                </a:solidFill>
              </a:rPr>
              <a:t>Plan financier (art. 5 s. </a:t>
            </a:r>
            <a:r>
              <a:rPr lang="fr-CH" sz="1800" noProof="0" dirty="0" err="1">
                <a:solidFill>
                  <a:srgbClr val="C00000"/>
                </a:solidFill>
              </a:rPr>
              <a:t>LFCo</a:t>
            </a:r>
            <a:r>
              <a:rPr lang="fr-CH" sz="1800" noProof="0" dirty="0">
                <a:solidFill>
                  <a:srgbClr val="C00000"/>
                </a:solidFill>
              </a:rPr>
              <a:t>)</a:t>
            </a:r>
            <a:r>
              <a:rPr lang="fr-CH" sz="1800" noProof="0" dirty="0"/>
              <a:t>: sert à la planification et au pilotage à moyen terme (5 ans) des finances et des prestations.</a:t>
            </a:r>
          </a:p>
          <a:p>
            <a:pPr marL="342900" indent="-342900">
              <a:buClr>
                <a:srgbClr val="97233F"/>
              </a:buClr>
              <a:buFont typeface="Wingdings" panose="05000000000000000000" pitchFamily="2" charset="2"/>
              <a:buChar char="Ø"/>
            </a:pPr>
            <a:r>
              <a:rPr lang="fr-CH" sz="1800" noProof="0" dirty="0">
                <a:solidFill>
                  <a:srgbClr val="C00000"/>
                </a:solidFill>
              </a:rPr>
              <a:t>Budget (art. 7 s. </a:t>
            </a:r>
            <a:r>
              <a:rPr lang="fr-CH" sz="1800" noProof="0" dirty="0" err="1">
                <a:solidFill>
                  <a:srgbClr val="C00000"/>
                </a:solidFill>
              </a:rPr>
              <a:t>LFCo</a:t>
            </a:r>
            <a:r>
              <a:rPr lang="fr-CH" sz="1800" noProof="0" dirty="0">
                <a:solidFill>
                  <a:srgbClr val="C00000"/>
                </a:solidFill>
              </a:rPr>
              <a:t>)</a:t>
            </a:r>
            <a:r>
              <a:rPr lang="fr-CH" sz="1800" noProof="0" dirty="0"/>
              <a:t>: gestion à court terme (1 an) des finances et des prestations. </a:t>
            </a:r>
          </a:p>
        </p:txBody>
      </p:sp>
      <p:sp>
        <p:nvSpPr>
          <p:cNvPr id="4" name="Espace réservé du texte 3">
            <a:extLst>
              <a:ext uri="{FF2B5EF4-FFF2-40B4-BE49-F238E27FC236}">
                <a16:creationId xmlns:a16="http://schemas.microsoft.com/office/drawing/2014/main" id="{F87AD38C-A00C-CCDC-824D-68232D560F2A}"/>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H" noProof="0" dirty="0"/>
              <a:t>Souveraineté </a:t>
            </a:r>
            <a:r>
              <a:rPr lang="fr-CH" noProof="0" dirty="0" err="1"/>
              <a:t>budgetaire</a:t>
            </a:r>
            <a:r>
              <a:rPr lang="fr-CH" noProof="0" dirty="0"/>
              <a:t> en particulier</a:t>
            </a:r>
          </a:p>
        </p:txBody>
      </p:sp>
      <p:graphicFrame>
        <p:nvGraphicFramePr>
          <p:cNvPr id="5" name="Tableau 4">
            <a:extLst>
              <a:ext uri="{FF2B5EF4-FFF2-40B4-BE49-F238E27FC236}">
                <a16:creationId xmlns:a16="http://schemas.microsoft.com/office/drawing/2014/main" id="{280C0B3A-92D1-BC73-13C5-E851803C9036}"/>
              </a:ext>
            </a:extLst>
          </p:cNvPr>
          <p:cNvGraphicFramePr>
            <a:graphicFrameLocks noGrp="1"/>
          </p:cNvGraphicFramePr>
          <p:nvPr>
            <p:extLst>
              <p:ext uri="{D42A27DB-BD31-4B8C-83A1-F6EECF244321}">
                <p14:modId xmlns:p14="http://schemas.microsoft.com/office/powerpoint/2010/main" val="206051099"/>
              </p:ext>
            </p:extLst>
          </p:nvPr>
        </p:nvGraphicFramePr>
        <p:xfrm>
          <a:off x="457202" y="4077233"/>
          <a:ext cx="8242299" cy="1556599"/>
        </p:xfrm>
        <a:graphic>
          <a:graphicData uri="http://schemas.openxmlformats.org/drawingml/2006/table">
            <a:tbl>
              <a:tblPr firstRow="1" bandRow="1">
                <a:tableStyleId>{21E4AEA4-8DFA-4A89-87EB-49C32662AFE0}</a:tableStyleId>
              </a:tblPr>
              <a:tblGrid>
                <a:gridCol w="2446800">
                  <a:extLst>
                    <a:ext uri="{9D8B030D-6E8A-4147-A177-3AD203B41FA5}">
                      <a16:colId xmlns:a16="http://schemas.microsoft.com/office/drawing/2014/main" val="4126224786"/>
                    </a:ext>
                  </a:extLst>
                </a:gridCol>
                <a:gridCol w="3209892">
                  <a:extLst>
                    <a:ext uri="{9D8B030D-6E8A-4147-A177-3AD203B41FA5}">
                      <a16:colId xmlns:a16="http://schemas.microsoft.com/office/drawing/2014/main" val="2327890335"/>
                    </a:ext>
                  </a:extLst>
                </a:gridCol>
                <a:gridCol w="2585607">
                  <a:extLst>
                    <a:ext uri="{9D8B030D-6E8A-4147-A177-3AD203B41FA5}">
                      <a16:colId xmlns:a16="http://schemas.microsoft.com/office/drawing/2014/main" val="3727730501"/>
                    </a:ext>
                  </a:extLst>
                </a:gridCol>
              </a:tblGrid>
              <a:tr h="398359">
                <a:tc>
                  <a:txBody>
                    <a:bodyPr/>
                    <a:lstStyle/>
                    <a:p>
                      <a:pPr algn="l"/>
                      <a:endParaRPr lang="fr-CH" sz="1600" noProof="0" dirty="0">
                        <a:solidFill>
                          <a:sysClr val="windowText" lastClr="000000"/>
                        </a:solidFill>
                      </a:endParaRPr>
                    </a:p>
                  </a:txBody>
                  <a:tcPr anchor="ctr">
                    <a:solidFill>
                      <a:schemeClr val="accent3">
                        <a:lumMod val="60000"/>
                        <a:lumOff val="40000"/>
                      </a:schemeClr>
                    </a:solidFill>
                  </a:tcPr>
                </a:tc>
                <a:tc>
                  <a:txBody>
                    <a:bodyPr/>
                    <a:lstStyle/>
                    <a:p>
                      <a:pPr algn="l"/>
                      <a:r>
                        <a:rPr lang="fr-CH" sz="1600" noProof="0" dirty="0">
                          <a:solidFill>
                            <a:sysClr val="windowText" lastClr="000000"/>
                          </a:solidFill>
                        </a:rPr>
                        <a:t>Exécutif</a:t>
                      </a:r>
                    </a:p>
                  </a:txBody>
                  <a:tcPr anchor="ctr"/>
                </a:tc>
                <a:tc>
                  <a:txBody>
                    <a:bodyPr/>
                    <a:lstStyle/>
                    <a:p>
                      <a:pPr algn="l"/>
                      <a:r>
                        <a:rPr lang="fr-CH" sz="1600" noProof="0" dirty="0">
                          <a:solidFill>
                            <a:sysClr val="windowText" lastClr="000000"/>
                          </a:solidFill>
                        </a:rPr>
                        <a:t>Législatif</a:t>
                      </a:r>
                    </a:p>
                  </a:txBody>
                  <a:tcPr anchor="ctr"/>
                </a:tc>
                <a:extLst>
                  <a:ext uri="{0D108BD9-81ED-4DB2-BD59-A6C34878D82A}">
                    <a16:rowId xmlns:a16="http://schemas.microsoft.com/office/drawing/2014/main" val="3486726500"/>
                  </a:ext>
                </a:extLst>
              </a:tr>
              <a:tr h="398359">
                <a:tc>
                  <a:txBody>
                    <a:bodyPr/>
                    <a:lstStyle/>
                    <a:p>
                      <a:pPr algn="l"/>
                      <a:r>
                        <a:rPr lang="fr-CH" sz="1600" noProof="0" dirty="0">
                          <a:solidFill>
                            <a:sysClr val="windowText" lastClr="000000"/>
                          </a:solidFill>
                        </a:rPr>
                        <a:t>Plan financier &amp; </a:t>
                      </a:r>
                      <a:br>
                        <a:rPr lang="fr-CH" sz="1600" noProof="0" dirty="0">
                          <a:solidFill>
                            <a:sysClr val="windowText" lastClr="000000"/>
                          </a:solidFill>
                        </a:rPr>
                      </a:br>
                      <a:r>
                        <a:rPr lang="fr-CH" sz="1600" noProof="0" dirty="0">
                          <a:solidFill>
                            <a:sysClr val="windowText" lastClr="000000"/>
                          </a:solidFill>
                        </a:rPr>
                        <a:t>ses mises à jour</a:t>
                      </a:r>
                    </a:p>
                  </a:txBody>
                  <a:tcPr anchor="ctr">
                    <a:solidFill>
                      <a:schemeClr val="accent3">
                        <a:lumMod val="60000"/>
                        <a:lumOff val="40000"/>
                      </a:schemeClr>
                    </a:solidFill>
                  </a:tcPr>
                </a:tc>
                <a:tc>
                  <a:txBody>
                    <a:bodyPr/>
                    <a:lstStyle/>
                    <a:p>
                      <a:pPr algn="l"/>
                      <a:r>
                        <a:rPr lang="fr-CH" sz="1600" noProof="0" dirty="0">
                          <a:solidFill>
                            <a:sysClr val="windowText" lastClr="000000"/>
                          </a:solidFill>
                        </a:rPr>
                        <a:t>Décide</a:t>
                      </a:r>
                    </a:p>
                  </a:txBody>
                  <a:tcPr anchor="ctr"/>
                </a:tc>
                <a:tc>
                  <a:txBody>
                    <a:bodyPr/>
                    <a:lstStyle/>
                    <a:p>
                      <a:pPr algn="l"/>
                      <a:r>
                        <a:rPr lang="fr-CH" sz="1600" noProof="0" dirty="0">
                          <a:solidFill>
                            <a:sysClr val="windowText" lastClr="000000"/>
                          </a:solidFill>
                        </a:rPr>
                        <a:t>Prend acte</a:t>
                      </a:r>
                    </a:p>
                  </a:txBody>
                  <a:tcPr anchor="ctr"/>
                </a:tc>
                <a:extLst>
                  <a:ext uri="{0D108BD9-81ED-4DB2-BD59-A6C34878D82A}">
                    <a16:rowId xmlns:a16="http://schemas.microsoft.com/office/drawing/2014/main" val="3564994382"/>
                  </a:ext>
                </a:extLst>
              </a:tr>
              <a:tr h="398359">
                <a:tc>
                  <a:txBody>
                    <a:bodyPr/>
                    <a:lstStyle/>
                    <a:p>
                      <a:pPr algn="l"/>
                      <a:r>
                        <a:rPr lang="fr-CH" sz="1600" noProof="0" dirty="0">
                          <a:solidFill>
                            <a:sysClr val="windowText" lastClr="000000"/>
                          </a:solidFill>
                        </a:rPr>
                        <a:t>Budget</a:t>
                      </a:r>
                    </a:p>
                  </a:txBody>
                  <a:tcPr anchor="ctr">
                    <a:solidFill>
                      <a:schemeClr val="accent3">
                        <a:lumMod val="60000"/>
                        <a:lumOff val="40000"/>
                      </a:schemeClr>
                    </a:solidFill>
                  </a:tcPr>
                </a:tc>
                <a:tc>
                  <a:txBody>
                    <a:bodyPr/>
                    <a:lstStyle/>
                    <a:p>
                      <a:pPr algn="l"/>
                      <a:r>
                        <a:rPr lang="fr-CH" sz="1600" noProof="0" dirty="0">
                          <a:solidFill>
                            <a:sysClr val="windowText" lastClr="000000"/>
                          </a:solidFill>
                        </a:rPr>
                        <a:t>Elabore, accompagné du message explicatif</a:t>
                      </a:r>
                    </a:p>
                  </a:txBody>
                  <a:tcPr anchor="ctr"/>
                </a:tc>
                <a:tc>
                  <a:txBody>
                    <a:bodyPr/>
                    <a:lstStyle/>
                    <a:p>
                      <a:pPr algn="l"/>
                      <a:r>
                        <a:rPr lang="fr-CH" sz="1600" noProof="0" dirty="0">
                          <a:solidFill>
                            <a:sysClr val="windowText" lastClr="000000"/>
                          </a:solidFill>
                        </a:rPr>
                        <a:t>Décide</a:t>
                      </a:r>
                    </a:p>
                  </a:txBody>
                  <a:tcPr anchor="ctr"/>
                </a:tc>
                <a:extLst>
                  <a:ext uri="{0D108BD9-81ED-4DB2-BD59-A6C34878D82A}">
                    <a16:rowId xmlns:a16="http://schemas.microsoft.com/office/drawing/2014/main" val="3441713559"/>
                  </a:ext>
                </a:extLst>
              </a:tr>
            </a:tbl>
          </a:graphicData>
        </a:graphic>
      </p:graphicFrame>
      <p:sp>
        <p:nvSpPr>
          <p:cNvPr id="6" name="Espace réservé du texte 3">
            <a:extLst>
              <a:ext uri="{FF2B5EF4-FFF2-40B4-BE49-F238E27FC236}">
                <a16:creationId xmlns:a16="http://schemas.microsoft.com/office/drawing/2014/main" id="{2BA191D6-A0AC-07F4-5A6B-9625A5A82C55}"/>
              </a:ext>
            </a:extLst>
          </p:cNvPr>
          <p:cNvSpPr txBox="1">
            <a:spLocks/>
          </p:cNvSpPr>
          <p:nvPr/>
        </p:nvSpPr>
        <p:spPr bwMode="auto">
          <a:xfrm>
            <a:off x="457201" y="3586696"/>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H" noProof="0" dirty="0"/>
              <a:t>Relation et délimitation avec le Conseil communal</a:t>
            </a:r>
          </a:p>
        </p:txBody>
      </p:sp>
    </p:spTree>
    <p:extLst>
      <p:ext uri="{BB962C8B-B14F-4D97-AF65-F5344CB8AC3E}">
        <p14:creationId xmlns:p14="http://schemas.microsoft.com/office/powerpoint/2010/main" val="428679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4E922-C766-F065-7721-8B72CEEFD046}"/>
            </a:ext>
          </a:extLst>
        </p:cNvPr>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9FB5760A-1E5B-1B05-5DBF-6CED6D515881}"/>
              </a:ext>
            </a:extLst>
          </p:cNvPr>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8" name="Objekt 7" hidden="1">
                        <a:extLst>
                          <a:ext uri="{FF2B5EF4-FFF2-40B4-BE49-F238E27FC236}">
                            <a16:creationId xmlns:a16="http://schemas.microsoft.com/office/drawing/2014/main" id="{9FB5760A-1E5B-1B05-5DBF-6CED6D515881}"/>
                          </a:ext>
                        </a:extLst>
                      </p:cNvPr>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2" name="Rectangle 2">
            <a:extLst>
              <a:ext uri="{FF2B5EF4-FFF2-40B4-BE49-F238E27FC236}">
                <a16:creationId xmlns:a16="http://schemas.microsoft.com/office/drawing/2014/main" id="{AE95FEE5-FDAF-756E-C758-AC1FEA02F778}"/>
              </a:ext>
            </a:extLst>
          </p:cNvPr>
          <p:cNvSpPr>
            <a:spLocks noGrp="1"/>
          </p:cNvSpPr>
          <p:nvPr>
            <p:ph type="title"/>
            <p:custDataLst>
              <p:tags r:id="rId1"/>
            </p:custDataLst>
          </p:nvPr>
        </p:nvSpPr>
        <p:spPr>
          <a:xfrm>
            <a:off x="457200" y="304800"/>
            <a:ext cx="8242300" cy="948978"/>
          </a:xfrm>
        </p:spPr>
        <p:txBody>
          <a:bodyPr/>
          <a:lstStyle/>
          <a:p>
            <a:r>
              <a:rPr lang="de-CH" dirty="0"/>
              <a:t>Programme</a:t>
            </a:r>
            <a:br>
              <a:rPr lang="de-CH" dirty="0"/>
            </a:br>
            <a:r>
              <a:rPr lang="de-CH" dirty="0"/>
              <a:t>—</a:t>
            </a:r>
          </a:p>
        </p:txBody>
      </p:sp>
      <p:sp>
        <p:nvSpPr>
          <p:cNvPr id="51203" name="Rectangle 3">
            <a:extLst>
              <a:ext uri="{FF2B5EF4-FFF2-40B4-BE49-F238E27FC236}">
                <a16:creationId xmlns:a16="http://schemas.microsoft.com/office/drawing/2014/main" id="{0FBD9EE4-D786-CB74-0DC9-B8FD48BA4195}"/>
              </a:ext>
            </a:extLst>
          </p:cNvPr>
          <p:cNvSpPr>
            <a:spLocks noGrp="1"/>
          </p:cNvSpPr>
          <p:nvPr>
            <p:ph idx="1"/>
            <p:custDataLst>
              <p:tags r:id="rId2"/>
            </p:custDataLst>
          </p:nvPr>
        </p:nvSpPr>
        <p:spPr>
          <a:xfrm>
            <a:off x="457200" y="1628800"/>
            <a:ext cx="8242300" cy="3816429"/>
          </a:xfrm>
        </p:spPr>
        <p:txBody>
          <a:bodyPr/>
          <a:lstStyle/>
          <a:p>
            <a:pPr>
              <a:spcAft>
                <a:spcPts val="600"/>
              </a:spcAft>
            </a:pPr>
            <a:r>
              <a:rPr lang="fr-CH" sz="1800" noProof="0" dirty="0"/>
              <a:t>Accueil et généralités</a:t>
            </a:r>
          </a:p>
          <a:p>
            <a:pPr>
              <a:spcAft>
                <a:spcPts val="600"/>
              </a:spcAft>
            </a:pPr>
            <a:r>
              <a:rPr lang="fr-CH" sz="1800" noProof="0" dirty="0"/>
              <a:t>Cadre institutionnel: Commune dans le système étatique</a:t>
            </a:r>
            <a:endParaRPr lang="fr-CH" sz="1800" i="1" noProof="0" dirty="0"/>
          </a:p>
          <a:p>
            <a:pPr>
              <a:spcAft>
                <a:spcPts val="600"/>
              </a:spcAft>
            </a:pPr>
            <a:r>
              <a:rPr lang="fr-CH" sz="1800" noProof="0" dirty="0"/>
              <a:t>Organisation du Conseil général</a:t>
            </a:r>
            <a:endParaRPr lang="fr-CH" sz="1800" i="1" noProof="0" dirty="0"/>
          </a:p>
          <a:p>
            <a:pPr>
              <a:spcAft>
                <a:spcPts val="600"/>
              </a:spcAft>
            </a:pPr>
            <a:r>
              <a:rPr lang="fr-CH" sz="1800" noProof="0" dirty="0"/>
              <a:t>Compétences du Conseil général</a:t>
            </a:r>
          </a:p>
          <a:p>
            <a:pPr indent="0">
              <a:spcAft>
                <a:spcPts val="600"/>
              </a:spcAft>
              <a:buNone/>
            </a:pPr>
            <a:endParaRPr lang="fr-CH" sz="1800" i="1" noProof="0" dirty="0"/>
          </a:p>
          <a:p>
            <a:pPr indent="0">
              <a:spcAft>
                <a:spcPts val="600"/>
              </a:spcAft>
              <a:buNone/>
            </a:pPr>
            <a:r>
              <a:rPr lang="fr-CH" sz="1800" i="1" noProof="0" dirty="0"/>
              <a:t>PAUSE</a:t>
            </a:r>
          </a:p>
          <a:p>
            <a:pPr indent="0">
              <a:spcAft>
                <a:spcPts val="600"/>
              </a:spcAft>
              <a:buNone/>
            </a:pPr>
            <a:endParaRPr lang="fr-CH" sz="1800" i="1" noProof="0" dirty="0"/>
          </a:p>
          <a:p>
            <a:pPr>
              <a:spcAft>
                <a:spcPts val="600"/>
              </a:spcAft>
              <a:buAutoNum type="arabicPeriod" startAt="5"/>
              <a:tabLst>
                <a:tab pos="363538" algn="l"/>
              </a:tabLst>
            </a:pPr>
            <a:r>
              <a:rPr lang="fr-CH" sz="1800" noProof="0" dirty="0"/>
              <a:t>Compétences financières du Conseil général</a:t>
            </a:r>
            <a:endParaRPr lang="fr-CH" sz="1800" i="1" noProof="0" dirty="0"/>
          </a:p>
          <a:p>
            <a:pPr>
              <a:spcAft>
                <a:spcPts val="600"/>
              </a:spcAft>
              <a:buAutoNum type="arabicPeriod" startAt="5"/>
              <a:tabLst>
                <a:tab pos="363538" algn="l"/>
              </a:tabLst>
            </a:pPr>
            <a:r>
              <a:rPr lang="fr-CH" sz="1800" noProof="0" dirty="0"/>
              <a:t>Règlement du Conseil général</a:t>
            </a:r>
            <a:endParaRPr lang="fr-CH" sz="1800" i="1" noProof="0" dirty="0"/>
          </a:p>
          <a:p>
            <a:pPr>
              <a:spcAft>
                <a:spcPts val="600"/>
              </a:spcAft>
              <a:buAutoNum type="arabicPeriod" startAt="5"/>
              <a:tabLst>
                <a:tab pos="363538" algn="l"/>
              </a:tabLst>
            </a:pPr>
            <a:r>
              <a:rPr lang="fr-CH" sz="1800" noProof="0" dirty="0"/>
              <a:t>Droits et obligations du Conseil général</a:t>
            </a:r>
          </a:p>
          <a:p>
            <a:pPr>
              <a:spcAft>
                <a:spcPts val="600"/>
              </a:spcAft>
              <a:buAutoNum type="arabicPeriod" startAt="5"/>
              <a:tabLst>
                <a:tab pos="363538" algn="l"/>
              </a:tabLst>
            </a:pPr>
            <a:r>
              <a:rPr lang="fr-CH" sz="1800" noProof="0" dirty="0"/>
              <a:t>Questions</a:t>
            </a:r>
            <a:endParaRPr lang="de-CH" sz="1800" dirty="0"/>
          </a:p>
        </p:txBody>
      </p:sp>
    </p:spTree>
    <p:extLst>
      <p:ext uri="{BB962C8B-B14F-4D97-AF65-F5344CB8AC3E}">
        <p14:creationId xmlns:p14="http://schemas.microsoft.com/office/powerpoint/2010/main" val="1780254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962E3-4FCF-F3FD-D147-FB8001FA851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DF60EDD-8D8E-432B-3FE7-D540FCB0D1E2}"/>
              </a:ext>
            </a:extLst>
          </p:cNvPr>
          <p:cNvSpPr>
            <a:spLocks noGrp="1"/>
          </p:cNvSpPr>
          <p:nvPr>
            <p:ph type="title"/>
          </p:nvPr>
        </p:nvSpPr>
        <p:spPr>
          <a:xfrm>
            <a:off x="457200" y="304801"/>
            <a:ext cx="8242300" cy="948978"/>
          </a:xfrm>
        </p:spPr>
        <p:txBody>
          <a:bodyPr/>
          <a:lstStyle/>
          <a:p>
            <a:r>
              <a:rPr lang="fr-CH" sz="2400" dirty="0"/>
              <a:t>5.	</a:t>
            </a:r>
            <a:r>
              <a:rPr lang="de-CH" sz="2400" dirty="0"/>
              <a:t> </a:t>
            </a:r>
            <a:r>
              <a:rPr lang="fr-CH" sz="2400" noProof="0" dirty="0"/>
              <a:t>Compétences financières du Conseil général</a:t>
            </a:r>
            <a:br>
              <a:rPr lang="de-CH" i="1" dirty="0"/>
            </a:br>
            <a:r>
              <a:rPr lang="fr-CH" dirty="0"/>
              <a:t>—</a:t>
            </a:r>
          </a:p>
        </p:txBody>
      </p:sp>
      <p:sp>
        <p:nvSpPr>
          <p:cNvPr id="3" name="Espace réservé du texte 2">
            <a:extLst>
              <a:ext uri="{FF2B5EF4-FFF2-40B4-BE49-F238E27FC236}">
                <a16:creationId xmlns:a16="http://schemas.microsoft.com/office/drawing/2014/main" id="{44E261FF-6063-7AF5-B77C-45C3C2E439D4}"/>
              </a:ext>
            </a:extLst>
          </p:cNvPr>
          <p:cNvSpPr>
            <a:spLocks noGrp="1"/>
          </p:cNvSpPr>
          <p:nvPr>
            <p:ph type="body" sz="quarter" idx="12"/>
          </p:nvPr>
        </p:nvSpPr>
        <p:spPr>
          <a:xfrm>
            <a:off x="457200" y="1700808"/>
            <a:ext cx="8242300" cy="4216539"/>
          </a:xfrm>
        </p:spPr>
        <p:txBody>
          <a:bodyPr/>
          <a:lstStyle/>
          <a:p>
            <a:pPr marL="342900" indent="-342900">
              <a:buClr>
                <a:srgbClr val="97233F"/>
              </a:buClr>
              <a:buFont typeface="Wingdings" panose="05000000000000000000" pitchFamily="2" charset="2"/>
              <a:buChar char="Ø"/>
            </a:pPr>
            <a:r>
              <a:rPr lang="fr-CH" sz="1800" noProof="0" dirty="0"/>
              <a:t>Un crédit est une autorisation de procéder, dans un but précis, à des engagements financiers d'un montant déterminé.</a:t>
            </a:r>
          </a:p>
          <a:p>
            <a:pPr marL="342900" indent="-342900">
              <a:buClr>
                <a:srgbClr val="97233F"/>
              </a:buClr>
              <a:buFont typeface="Wingdings" panose="05000000000000000000" pitchFamily="2" charset="2"/>
              <a:buChar char="Ø"/>
            </a:pPr>
            <a:r>
              <a:rPr lang="fr-CH" sz="1800" noProof="0" dirty="0"/>
              <a:t>Les crédits doivent être demandés avant tout nouvel engagement.</a:t>
            </a:r>
          </a:p>
          <a:p>
            <a:pPr marL="342900" indent="-342900">
              <a:buClr>
                <a:srgbClr val="97233F"/>
              </a:buClr>
              <a:buFont typeface="Wingdings" panose="05000000000000000000" pitchFamily="2" charset="2"/>
              <a:buChar char="Ø"/>
            </a:pPr>
            <a:r>
              <a:rPr lang="fr-CH" sz="1800" noProof="0" dirty="0"/>
              <a:t>Ils doivent être affectés.</a:t>
            </a:r>
          </a:p>
          <a:p>
            <a:pPr marL="342900" indent="-342900">
              <a:buClr>
                <a:srgbClr val="97233F"/>
              </a:buClr>
              <a:buFont typeface="Wingdings" panose="05000000000000000000" pitchFamily="2" charset="2"/>
              <a:buChar char="Ø"/>
            </a:pPr>
            <a:r>
              <a:rPr lang="fr-CH" sz="1800" noProof="0" dirty="0"/>
              <a:t>Evaluation des besoins prévisibles.</a:t>
            </a:r>
          </a:p>
          <a:p>
            <a:pPr marL="342900" indent="-342900">
              <a:buClr>
                <a:srgbClr val="97233F"/>
              </a:buClr>
              <a:buFont typeface="Wingdings" panose="05000000000000000000" pitchFamily="2" charset="2"/>
              <a:buChar char="Ø"/>
            </a:pPr>
            <a:r>
              <a:rPr lang="fr-CH" sz="1800" noProof="0" dirty="0"/>
              <a:t>Types de crédits:</a:t>
            </a:r>
          </a:p>
          <a:p>
            <a:pPr marL="715963" lvl="1" indent="-352425">
              <a:buClr>
                <a:srgbClr val="97233F"/>
              </a:buClr>
              <a:buFont typeface="Wingdings" panose="05000000000000000000" pitchFamily="2" charset="2"/>
              <a:buChar char="§"/>
            </a:pPr>
            <a:r>
              <a:rPr lang="fr-CH" sz="1800" noProof="0" dirty="0">
                <a:solidFill>
                  <a:srgbClr val="C00000"/>
                </a:solidFill>
              </a:rPr>
              <a:t>Crédit d‘engagement</a:t>
            </a:r>
            <a:r>
              <a:rPr lang="fr-CH" sz="1800" noProof="0" dirty="0"/>
              <a:t>: Autorisation de procéder à une dépense nouvelle, unique ou périodique, pour un objet déterminé et dont le montant dépasse le seuil fixé par le règlement communal des finances.</a:t>
            </a:r>
          </a:p>
          <a:p>
            <a:pPr marL="715963" lvl="1" indent="-352425">
              <a:buClr>
                <a:srgbClr val="97233F"/>
              </a:buClr>
              <a:buFont typeface="Wingdings" panose="05000000000000000000" pitchFamily="2" charset="2"/>
              <a:buChar char="§"/>
            </a:pPr>
            <a:r>
              <a:rPr lang="fr-CH" sz="1800" noProof="0" dirty="0">
                <a:solidFill>
                  <a:srgbClr val="C00000"/>
                </a:solidFill>
              </a:rPr>
              <a:t>Crédit additionnel</a:t>
            </a:r>
            <a:r>
              <a:rPr lang="fr-CH" sz="1800" noProof="0" dirty="0"/>
              <a:t>: Complément à un crédit d'engagement insuffisant.</a:t>
            </a:r>
          </a:p>
          <a:p>
            <a:pPr marL="715963" lvl="1" indent="-352425">
              <a:buClr>
                <a:srgbClr val="97233F"/>
              </a:buClr>
              <a:buFont typeface="Wingdings" panose="05000000000000000000" pitchFamily="2" charset="2"/>
              <a:buChar char="§"/>
            </a:pPr>
            <a:r>
              <a:rPr lang="fr-CH" sz="1800" noProof="0" dirty="0">
                <a:solidFill>
                  <a:srgbClr val="C00000"/>
                </a:solidFill>
              </a:rPr>
              <a:t>Crédit budgétaire</a:t>
            </a:r>
            <a:r>
              <a:rPr lang="fr-CH" sz="1800" noProof="0" dirty="0"/>
              <a:t>: Autorisation de grever les comptes annuels pour un but déterminé jusqu'à concurrence du plafond fixé.</a:t>
            </a:r>
            <a:endParaRPr lang="fr-CH" sz="1800" noProof="0" dirty="0">
              <a:solidFill>
                <a:srgbClr val="C00000"/>
              </a:solidFill>
            </a:endParaRPr>
          </a:p>
          <a:p>
            <a:pPr marL="715963" lvl="1" indent="-352425">
              <a:buClr>
                <a:srgbClr val="97233F"/>
              </a:buClr>
              <a:buFont typeface="Wingdings" panose="05000000000000000000" pitchFamily="2" charset="2"/>
              <a:buChar char="§"/>
            </a:pPr>
            <a:r>
              <a:rPr lang="fr-CH" sz="1800" noProof="0" dirty="0">
                <a:solidFill>
                  <a:srgbClr val="C00000"/>
                </a:solidFill>
              </a:rPr>
              <a:t>Crédit supplémentaire</a:t>
            </a:r>
            <a:r>
              <a:rPr lang="fr-CH" sz="1800" noProof="0" dirty="0"/>
              <a:t>: Complément à un crédit budgétaire insuffisant.</a:t>
            </a:r>
          </a:p>
        </p:txBody>
      </p:sp>
      <p:sp>
        <p:nvSpPr>
          <p:cNvPr id="4" name="Espace réservé du texte 3">
            <a:extLst>
              <a:ext uri="{FF2B5EF4-FFF2-40B4-BE49-F238E27FC236}">
                <a16:creationId xmlns:a16="http://schemas.microsoft.com/office/drawing/2014/main" id="{3ADBC614-2EF7-7F67-D589-668FC7AD5181}"/>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a:t>Droit des </a:t>
            </a:r>
            <a:r>
              <a:rPr lang="de-CH" dirty="0" err="1"/>
              <a:t>crédits</a:t>
            </a:r>
            <a:r>
              <a:rPr lang="de-CH" dirty="0"/>
              <a:t> en </a:t>
            </a:r>
            <a:r>
              <a:rPr lang="de-CH" dirty="0" err="1"/>
              <a:t>particulier</a:t>
            </a:r>
            <a:r>
              <a:rPr lang="de-CH" dirty="0"/>
              <a:t> </a:t>
            </a:r>
            <a:r>
              <a:rPr lang="de-DE" dirty="0"/>
              <a:t>(art. 24 </a:t>
            </a:r>
            <a:r>
              <a:rPr lang="de-DE" dirty="0" err="1"/>
              <a:t>ss</a:t>
            </a:r>
            <a:r>
              <a:rPr lang="de-DE" dirty="0"/>
              <a:t> </a:t>
            </a:r>
            <a:r>
              <a:rPr lang="de-DE" dirty="0" err="1"/>
              <a:t>LFCo</a:t>
            </a:r>
            <a:r>
              <a:rPr lang="de-DE" dirty="0"/>
              <a:t>)</a:t>
            </a:r>
            <a:endParaRPr lang="fr-CH" dirty="0"/>
          </a:p>
        </p:txBody>
      </p:sp>
    </p:spTree>
    <p:extLst>
      <p:ext uri="{BB962C8B-B14F-4D97-AF65-F5344CB8AC3E}">
        <p14:creationId xmlns:p14="http://schemas.microsoft.com/office/powerpoint/2010/main" val="3078813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F96A0-6552-F2B1-AD86-9ED73125F32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59DC8FF-51FE-9824-4AE8-EBE63DA5022E}"/>
              </a:ext>
            </a:extLst>
          </p:cNvPr>
          <p:cNvSpPr>
            <a:spLocks noGrp="1"/>
          </p:cNvSpPr>
          <p:nvPr>
            <p:ph type="title"/>
          </p:nvPr>
        </p:nvSpPr>
        <p:spPr>
          <a:xfrm>
            <a:off x="457200" y="304801"/>
            <a:ext cx="8242300" cy="948978"/>
          </a:xfrm>
        </p:spPr>
        <p:txBody>
          <a:bodyPr/>
          <a:lstStyle/>
          <a:p>
            <a:r>
              <a:rPr lang="fr-CH" sz="2400" dirty="0"/>
              <a:t>5.	</a:t>
            </a:r>
            <a:r>
              <a:rPr lang="de-CH" sz="2400" dirty="0"/>
              <a:t> </a:t>
            </a:r>
            <a:r>
              <a:rPr lang="fr-CH" sz="2400" noProof="0" dirty="0"/>
              <a:t>Compétences financières du Conseil général</a:t>
            </a:r>
            <a:br>
              <a:rPr lang="de-CH" i="1" dirty="0"/>
            </a:br>
            <a:r>
              <a:rPr lang="fr-CH" dirty="0"/>
              <a:t>—</a:t>
            </a:r>
          </a:p>
        </p:txBody>
      </p:sp>
      <p:sp>
        <p:nvSpPr>
          <p:cNvPr id="4" name="Espace réservé du texte 3">
            <a:extLst>
              <a:ext uri="{FF2B5EF4-FFF2-40B4-BE49-F238E27FC236}">
                <a16:creationId xmlns:a16="http://schemas.microsoft.com/office/drawing/2014/main" id="{FC4FB741-B56D-528B-C19D-434E9364F8AA}"/>
              </a:ext>
            </a:extLst>
          </p:cNvPr>
          <p:cNvSpPr txBox="1">
            <a:spLocks/>
          </p:cNvSpPr>
          <p:nvPr/>
        </p:nvSpPr>
        <p:spPr bwMode="auto">
          <a:xfrm>
            <a:off x="457200" y="1251761"/>
            <a:ext cx="8242300" cy="118494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a:t>Droit des </a:t>
            </a:r>
            <a:r>
              <a:rPr lang="de-CH" dirty="0" err="1"/>
              <a:t>crédits</a:t>
            </a:r>
            <a:r>
              <a:rPr lang="de-CH" dirty="0"/>
              <a:t> en </a:t>
            </a:r>
            <a:r>
              <a:rPr lang="de-CH" dirty="0" err="1"/>
              <a:t>particulier</a:t>
            </a:r>
            <a:br>
              <a:rPr lang="de-CH" dirty="0"/>
            </a:br>
            <a:r>
              <a:rPr lang="de-CH" dirty="0"/>
              <a:t>Relation et </a:t>
            </a:r>
            <a:r>
              <a:rPr lang="de-CH" dirty="0" err="1"/>
              <a:t>délimitation</a:t>
            </a:r>
            <a:r>
              <a:rPr lang="de-CH" dirty="0"/>
              <a:t> </a:t>
            </a:r>
            <a:r>
              <a:rPr lang="de-CH" dirty="0" err="1"/>
              <a:t>avec</a:t>
            </a:r>
            <a:r>
              <a:rPr lang="de-CH" dirty="0"/>
              <a:t> le Conseil </a:t>
            </a:r>
            <a:r>
              <a:rPr lang="de-CH" dirty="0" err="1"/>
              <a:t>communal</a:t>
            </a:r>
            <a:endParaRPr lang="fr-CH" dirty="0"/>
          </a:p>
          <a:p>
            <a:endParaRPr lang="fr-CH" dirty="0"/>
          </a:p>
        </p:txBody>
      </p:sp>
      <p:graphicFrame>
        <p:nvGraphicFramePr>
          <p:cNvPr id="6" name="Tableau 5">
            <a:extLst>
              <a:ext uri="{FF2B5EF4-FFF2-40B4-BE49-F238E27FC236}">
                <a16:creationId xmlns:a16="http://schemas.microsoft.com/office/drawing/2014/main" id="{8D4E3D78-08DC-91C0-852F-137D4EC6A331}"/>
              </a:ext>
            </a:extLst>
          </p:cNvPr>
          <p:cNvGraphicFramePr>
            <a:graphicFrameLocks noGrp="1"/>
          </p:cNvGraphicFramePr>
          <p:nvPr>
            <p:extLst>
              <p:ext uri="{D42A27DB-BD31-4B8C-83A1-F6EECF244321}">
                <p14:modId xmlns:p14="http://schemas.microsoft.com/office/powerpoint/2010/main" val="3958433832"/>
              </p:ext>
            </p:extLst>
          </p:nvPr>
        </p:nvGraphicFramePr>
        <p:xfrm>
          <a:off x="443835" y="1988840"/>
          <a:ext cx="8242299" cy="4177879"/>
        </p:xfrm>
        <a:graphic>
          <a:graphicData uri="http://schemas.openxmlformats.org/drawingml/2006/table">
            <a:tbl>
              <a:tblPr firstRow="1" bandRow="1">
                <a:tableStyleId>{21E4AEA4-8DFA-4A89-87EB-49C32662AFE0}</a:tableStyleId>
              </a:tblPr>
              <a:tblGrid>
                <a:gridCol w="2446800">
                  <a:extLst>
                    <a:ext uri="{9D8B030D-6E8A-4147-A177-3AD203B41FA5}">
                      <a16:colId xmlns:a16="http://schemas.microsoft.com/office/drawing/2014/main" val="4126224786"/>
                    </a:ext>
                  </a:extLst>
                </a:gridCol>
                <a:gridCol w="3209892">
                  <a:extLst>
                    <a:ext uri="{9D8B030D-6E8A-4147-A177-3AD203B41FA5}">
                      <a16:colId xmlns:a16="http://schemas.microsoft.com/office/drawing/2014/main" val="2327890335"/>
                    </a:ext>
                  </a:extLst>
                </a:gridCol>
                <a:gridCol w="2585607">
                  <a:extLst>
                    <a:ext uri="{9D8B030D-6E8A-4147-A177-3AD203B41FA5}">
                      <a16:colId xmlns:a16="http://schemas.microsoft.com/office/drawing/2014/main" val="3727730501"/>
                    </a:ext>
                  </a:extLst>
                </a:gridCol>
              </a:tblGrid>
              <a:tr h="398359">
                <a:tc>
                  <a:txBody>
                    <a:bodyPr/>
                    <a:lstStyle/>
                    <a:p>
                      <a:pPr algn="l"/>
                      <a:endParaRPr lang="fr-CH" sz="1600" noProof="0" dirty="0">
                        <a:solidFill>
                          <a:sysClr val="windowText" lastClr="000000"/>
                        </a:solidFill>
                      </a:endParaRPr>
                    </a:p>
                  </a:txBody>
                  <a:tcPr anchor="ctr">
                    <a:solidFill>
                      <a:schemeClr val="accent3">
                        <a:lumMod val="60000"/>
                        <a:lumOff val="40000"/>
                      </a:schemeClr>
                    </a:solidFill>
                  </a:tcPr>
                </a:tc>
                <a:tc>
                  <a:txBody>
                    <a:bodyPr/>
                    <a:lstStyle/>
                    <a:p>
                      <a:pPr algn="l"/>
                      <a:r>
                        <a:rPr lang="fr-CH" sz="1600" noProof="0" dirty="0">
                          <a:solidFill>
                            <a:sysClr val="windowText" lastClr="000000"/>
                          </a:solidFill>
                        </a:rPr>
                        <a:t>Exécutif</a:t>
                      </a:r>
                    </a:p>
                  </a:txBody>
                  <a:tcPr anchor="ctr"/>
                </a:tc>
                <a:tc>
                  <a:txBody>
                    <a:bodyPr/>
                    <a:lstStyle/>
                    <a:p>
                      <a:pPr algn="l"/>
                      <a:r>
                        <a:rPr lang="fr-CH" sz="1600" noProof="0" dirty="0">
                          <a:solidFill>
                            <a:sysClr val="windowText" lastClr="000000"/>
                          </a:solidFill>
                        </a:rPr>
                        <a:t>Législatif</a:t>
                      </a:r>
                    </a:p>
                  </a:txBody>
                  <a:tcPr anchor="ctr"/>
                </a:tc>
                <a:extLst>
                  <a:ext uri="{0D108BD9-81ED-4DB2-BD59-A6C34878D82A}">
                    <a16:rowId xmlns:a16="http://schemas.microsoft.com/office/drawing/2014/main" val="3486726500"/>
                  </a:ext>
                </a:extLst>
              </a:tr>
              <a:tr h="398359">
                <a:tc>
                  <a:txBody>
                    <a:bodyPr/>
                    <a:lstStyle/>
                    <a:p>
                      <a:pPr algn="l"/>
                      <a:r>
                        <a:rPr lang="fr-CH" sz="1600" noProof="0" dirty="0">
                          <a:solidFill>
                            <a:sysClr val="windowText" lastClr="000000"/>
                          </a:solidFill>
                        </a:rPr>
                        <a:t>Crédit d’engagement</a:t>
                      </a:r>
                    </a:p>
                  </a:txBody>
                  <a:tcPr anchor="ctr">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H" sz="1600" noProof="0" dirty="0">
                          <a:solidFill>
                            <a:sysClr val="windowText" lastClr="000000"/>
                          </a:solidFill>
                        </a:rPr>
                        <a:t>Elabore, accompagné du message, exécute, contrôle des engagement</a:t>
                      </a:r>
                    </a:p>
                  </a:txBody>
                  <a:tcPr anchor="ctr"/>
                </a:tc>
                <a:tc>
                  <a:txBody>
                    <a:bodyPr/>
                    <a:lstStyle/>
                    <a:p>
                      <a:pPr algn="l"/>
                      <a:r>
                        <a:rPr lang="fr-CH" sz="1600" noProof="0" dirty="0">
                          <a:solidFill>
                            <a:sysClr val="windowText" lastClr="000000"/>
                          </a:solidFill>
                        </a:rPr>
                        <a:t>Vote et prend acte du décompte final</a:t>
                      </a:r>
                    </a:p>
                  </a:txBody>
                  <a:tcPr anchor="ctr"/>
                </a:tc>
                <a:extLst>
                  <a:ext uri="{0D108BD9-81ED-4DB2-BD59-A6C34878D82A}">
                    <a16:rowId xmlns:a16="http://schemas.microsoft.com/office/drawing/2014/main" val="3564994382"/>
                  </a:ext>
                </a:extLst>
              </a:tr>
              <a:tr h="398359">
                <a:tc>
                  <a:txBody>
                    <a:bodyPr/>
                    <a:lstStyle/>
                    <a:p>
                      <a:pPr algn="l"/>
                      <a:r>
                        <a:rPr lang="fr-CH" sz="1600" noProof="0" dirty="0">
                          <a:solidFill>
                            <a:sysClr val="windowText" lastClr="000000"/>
                          </a:solidFill>
                        </a:rPr>
                        <a:t>Crédit additionnel</a:t>
                      </a:r>
                    </a:p>
                  </a:txBody>
                  <a:tcPr anchor="ctr">
                    <a:solidFill>
                      <a:schemeClr val="accent3">
                        <a:lumMod val="60000"/>
                        <a:lumOff val="40000"/>
                      </a:schemeClr>
                    </a:solidFill>
                  </a:tcPr>
                </a:tc>
                <a:tc>
                  <a:txBody>
                    <a:bodyPr/>
                    <a:lstStyle/>
                    <a:p>
                      <a:pPr algn="l"/>
                      <a:r>
                        <a:rPr lang="fr-CH" sz="1600" noProof="0" dirty="0">
                          <a:solidFill>
                            <a:sysClr val="windowText" lastClr="000000"/>
                          </a:solidFill>
                        </a:rPr>
                        <a:t>Demande sans délai,</a:t>
                      </a:r>
                      <a:br>
                        <a:rPr lang="fr-CH" sz="1600" noProof="0" dirty="0">
                          <a:solidFill>
                            <a:sysClr val="windowText" lastClr="000000"/>
                          </a:solidFill>
                        </a:rPr>
                      </a:br>
                      <a:r>
                        <a:rPr lang="fr-CH" sz="1600" noProof="0" dirty="0">
                          <a:solidFill>
                            <a:sysClr val="windowText" lastClr="000000"/>
                          </a:solidFill>
                        </a:rPr>
                        <a:t>En cas de dépenses liées dépassant les compétences financières du conseil communal, en informer sans délai la </a:t>
                      </a:r>
                      <a:r>
                        <a:rPr lang="fr-CH" sz="1600" noProof="0" dirty="0" err="1">
                          <a:solidFill>
                            <a:sysClr val="windowText" lastClr="000000"/>
                          </a:solidFill>
                        </a:rPr>
                        <a:t>CFin</a:t>
                      </a:r>
                      <a:endParaRPr lang="fr-CH" sz="1600" noProof="0" dirty="0">
                        <a:solidFill>
                          <a:sysClr val="windowText" lastClr="000000"/>
                        </a:solidFill>
                      </a:endParaRPr>
                    </a:p>
                  </a:txBody>
                  <a:tcPr anchor="ctr"/>
                </a:tc>
                <a:tc>
                  <a:txBody>
                    <a:bodyPr/>
                    <a:lstStyle/>
                    <a:p>
                      <a:pPr algn="l"/>
                      <a:r>
                        <a:rPr lang="fr-CH" sz="1600" noProof="0" dirty="0">
                          <a:solidFill>
                            <a:sysClr val="windowText" lastClr="000000"/>
                          </a:solidFill>
                        </a:rPr>
                        <a:t>Vote, sauf en cas de dépenses liées</a:t>
                      </a:r>
                    </a:p>
                  </a:txBody>
                  <a:tcPr anchor="ctr"/>
                </a:tc>
                <a:extLst>
                  <a:ext uri="{0D108BD9-81ED-4DB2-BD59-A6C34878D82A}">
                    <a16:rowId xmlns:a16="http://schemas.microsoft.com/office/drawing/2014/main" val="3441713559"/>
                  </a:ext>
                </a:extLst>
              </a:tr>
              <a:tr h="398359">
                <a:tc>
                  <a:txBody>
                    <a:bodyPr/>
                    <a:lstStyle/>
                    <a:p>
                      <a:pPr algn="l"/>
                      <a:r>
                        <a:rPr lang="fr-CH" sz="1600" noProof="0" dirty="0">
                          <a:solidFill>
                            <a:sysClr val="windowText" lastClr="000000"/>
                          </a:solidFill>
                        </a:rPr>
                        <a:t>Crédit budgétaire</a:t>
                      </a:r>
                    </a:p>
                  </a:txBody>
                  <a:tcPr anchor="ctr">
                    <a:solidFill>
                      <a:schemeClr val="accent3">
                        <a:lumMod val="60000"/>
                        <a:lumOff val="40000"/>
                      </a:schemeClr>
                    </a:solidFill>
                  </a:tcPr>
                </a:tc>
                <a:tc>
                  <a:txBody>
                    <a:bodyPr/>
                    <a:lstStyle/>
                    <a:p>
                      <a:pPr algn="l"/>
                      <a:r>
                        <a:rPr lang="fr-CH" sz="1600" noProof="0" dirty="0">
                          <a:solidFill>
                            <a:sysClr val="windowText" lastClr="000000"/>
                          </a:solidFill>
                        </a:rPr>
                        <a:t>Prépare et adopte le projet de budget, exécute</a:t>
                      </a:r>
                    </a:p>
                  </a:txBody>
                  <a:tcPr anchor="ctr"/>
                </a:tc>
                <a:tc>
                  <a:txBody>
                    <a:bodyPr/>
                    <a:lstStyle/>
                    <a:p>
                      <a:pPr algn="l"/>
                      <a:r>
                        <a:rPr lang="fr-CH" sz="1600" noProof="0" dirty="0">
                          <a:solidFill>
                            <a:sysClr val="windowText" lastClr="000000"/>
                          </a:solidFill>
                        </a:rPr>
                        <a:t>Décide du budget et, par conséquent, des crédits budgétaires</a:t>
                      </a:r>
                    </a:p>
                  </a:txBody>
                  <a:tcPr anchor="ctr"/>
                </a:tc>
                <a:extLst>
                  <a:ext uri="{0D108BD9-81ED-4DB2-BD59-A6C34878D82A}">
                    <a16:rowId xmlns:a16="http://schemas.microsoft.com/office/drawing/2014/main" val="2265409648"/>
                  </a:ext>
                </a:extLst>
              </a:tr>
              <a:tr h="398359">
                <a:tc>
                  <a:txBody>
                    <a:bodyPr/>
                    <a:lstStyle/>
                    <a:p>
                      <a:pPr algn="l"/>
                      <a:r>
                        <a:rPr lang="fr-CH" sz="1600" noProof="0" dirty="0">
                          <a:solidFill>
                            <a:sysClr val="windowText" lastClr="000000"/>
                          </a:solidFill>
                        </a:rPr>
                        <a:t>Crédit supplémentaire</a:t>
                      </a:r>
                    </a:p>
                  </a:txBody>
                  <a:tcPr anchor="ctr">
                    <a:solidFill>
                      <a:schemeClr val="accent3">
                        <a:lumMod val="60000"/>
                        <a:lumOff val="40000"/>
                      </a:schemeClr>
                    </a:solidFill>
                  </a:tcPr>
                </a:tc>
                <a:tc>
                  <a:txBody>
                    <a:bodyPr/>
                    <a:lstStyle/>
                    <a:p>
                      <a:pPr algn="l"/>
                      <a:r>
                        <a:rPr lang="fr-CH" sz="1600" noProof="0" dirty="0">
                          <a:solidFill>
                            <a:sysClr val="windowText" lastClr="000000"/>
                          </a:solidFill>
                        </a:rPr>
                        <a:t>Demande sans délai, exécute</a:t>
                      </a:r>
                    </a:p>
                  </a:txBody>
                  <a:tcPr anchor="ctr"/>
                </a:tc>
                <a:tc>
                  <a:txBody>
                    <a:bodyPr/>
                    <a:lstStyle/>
                    <a:p>
                      <a:pPr algn="l"/>
                      <a:r>
                        <a:rPr lang="fr-CH" sz="1600" noProof="0" dirty="0">
                          <a:solidFill>
                            <a:sysClr val="windowText" lastClr="000000"/>
                          </a:solidFill>
                        </a:rPr>
                        <a:t>Autorise dans le cadre d’une modification du budget</a:t>
                      </a:r>
                    </a:p>
                  </a:txBody>
                  <a:tcPr anchor="ctr"/>
                </a:tc>
                <a:extLst>
                  <a:ext uri="{0D108BD9-81ED-4DB2-BD59-A6C34878D82A}">
                    <a16:rowId xmlns:a16="http://schemas.microsoft.com/office/drawing/2014/main" val="1757747233"/>
                  </a:ext>
                </a:extLst>
              </a:tr>
            </a:tbl>
          </a:graphicData>
        </a:graphic>
      </p:graphicFrame>
    </p:spTree>
    <p:extLst>
      <p:ext uri="{BB962C8B-B14F-4D97-AF65-F5344CB8AC3E}">
        <p14:creationId xmlns:p14="http://schemas.microsoft.com/office/powerpoint/2010/main" val="1450185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36561-55B3-5DB1-276F-F060DF8C2DE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08A73D8-A655-17DD-9DA1-B2EF70E3BAA0}"/>
              </a:ext>
            </a:extLst>
          </p:cNvPr>
          <p:cNvSpPr>
            <a:spLocks noGrp="1"/>
          </p:cNvSpPr>
          <p:nvPr>
            <p:ph type="title"/>
          </p:nvPr>
        </p:nvSpPr>
        <p:spPr>
          <a:xfrm>
            <a:off x="457200" y="304801"/>
            <a:ext cx="8242300" cy="948978"/>
          </a:xfrm>
        </p:spPr>
        <p:txBody>
          <a:bodyPr/>
          <a:lstStyle/>
          <a:p>
            <a:r>
              <a:rPr lang="fr-CH" sz="2400" dirty="0"/>
              <a:t>5.	</a:t>
            </a:r>
            <a:r>
              <a:rPr lang="de-CH" sz="2400" dirty="0"/>
              <a:t> </a:t>
            </a:r>
            <a:r>
              <a:rPr lang="fr-CH" sz="2400" noProof="0" dirty="0"/>
              <a:t>Compétences financières du Conseil général</a:t>
            </a:r>
            <a:br>
              <a:rPr lang="de-CH" i="1" dirty="0"/>
            </a:br>
            <a:r>
              <a:rPr lang="fr-CH" dirty="0"/>
              <a:t>—</a:t>
            </a:r>
          </a:p>
        </p:txBody>
      </p:sp>
      <p:graphicFrame>
        <p:nvGraphicFramePr>
          <p:cNvPr id="8" name="Diagramme 7">
            <a:extLst>
              <a:ext uri="{FF2B5EF4-FFF2-40B4-BE49-F238E27FC236}">
                <a16:creationId xmlns:a16="http://schemas.microsoft.com/office/drawing/2014/main" id="{4886A596-6B54-C905-4495-81038884C9D4}"/>
              </a:ext>
            </a:extLst>
          </p:cNvPr>
          <p:cNvGraphicFramePr/>
          <p:nvPr>
            <p:extLst>
              <p:ext uri="{D42A27DB-BD31-4B8C-83A1-F6EECF244321}">
                <p14:modId xmlns:p14="http://schemas.microsoft.com/office/powerpoint/2010/main" val="4248726908"/>
              </p:ext>
            </p:extLst>
          </p:nvPr>
        </p:nvGraphicFramePr>
        <p:xfrm>
          <a:off x="201285" y="1826794"/>
          <a:ext cx="8741430" cy="4272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Espace réservé du texte 3">
            <a:extLst>
              <a:ext uri="{FF2B5EF4-FFF2-40B4-BE49-F238E27FC236}">
                <a16:creationId xmlns:a16="http://schemas.microsoft.com/office/drawing/2014/main" id="{AA1C865B-0CCD-57EA-EB5A-8DB29D608970}"/>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err="1"/>
              <a:t>Compétences</a:t>
            </a:r>
            <a:r>
              <a:rPr lang="de-CH" dirty="0"/>
              <a:t> </a:t>
            </a:r>
            <a:r>
              <a:rPr lang="de-CH" dirty="0" err="1"/>
              <a:t>selon</a:t>
            </a:r>
            <a:r>
              <a:rPr lang="de-CH" dirty="0"/>
              <a:t> </a:t>
            </a:r>
            <a:r>
              <a:rPr lang="de-CH" dirty="0" err="1"/>
              <a:t>l’art</a:t>
            </a:r>
            <a:r>
              <a:rPr lang="de-CH" dirty="0"/>
              <a:t>. 67 </a:t>
            </a:r>
            <a:r>
              <a:rPr lang="de-CH" dirty="0" err="1"/>
              <a:t>LFCo</a:t>
            </a:r>
            <a:endParaRPr lang="fr-CH" dirty="0"/>
          </a:p>
        </p:txBody>
      </p:sp>
    </p:spTree>
    <p:extLst>
      <p:ext uri="{BB962C8B-B14F-4D97-AF65-F5344CB8AC3E}">
        <p14:creationId xmlns:p14="http://schemas.microsoft.com/office/powerpoint/2010/main" val="1519147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2E878-053F-2E4B-CA84-E9615BFDA61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D438F4F-5FE9-91EA-1D1B-4E85D3B2BA16}"/>
              </a:ext>
            </a:extLst>
          </p:cNvPr>
          <p:cNvSpPr>
            <a:spLocks noGrp="1"/>
          </p:cNvSpPr>
          <p:nvPr>
            <p:ph type="title"/>
          </p:nvPr>
        </p:nvSpPr>
        <p:spPr>
          <a:xfrm>
            <a:off x="457200" y="304801"/>
            <a:ext cx="8242300" cy="948978"/>
          </a:xfrm>
        </p:spPr>
        <p:txBody>
          <a:bodyPr/>
          <a:lstStyle/>
          <a:p>
            <a:r>
              <a:rPr lang="fr-CH" sz="2400" dirty="0"/>
              <a:t>5.	</a:t>
            </a:r>
            <a:r>
              <a:rPr lang="de-CH" sz="2400" dirty="0"/>
              <a:t> </a:t>
            </a:r>
            <a:r>
              <a:rPr lang="fr-CH" sz="2400" noProof="0" dirty="0"/>
              <a:t>Compétences financières du Conseil général</a:t>
            </a:r>
            <a:br>
              <a:rPr lang="de-CH" i="1" dirty="0"/>
            </a:br>
            <a:r>
              <a:rPr lang="fr-CH" dirty="0"/>
              <a:t>—</a:t>
            </a:r>
          </a:p>
        </p:txBody>
      </p:sp>
      <p:graphicFrame>
        <p:nvGraphicFramePr>
          <p:cNvPr id="8" name="Diagramme 7">
            <a:extLst>
              <a:ext uri="{FF2B5EF4-FFF2-40B4-BE49-F238E27FC236}">
                <a16:creationId xmlns:a16="http://schemas.microsoft.com/office/drawing/2014/main" id="{6FDCF853-11D1-6D1D-CF99-52A0D8041E60}"/>
              </a:ext>
            </a:extLst>
          </p:cNvPr>
          <p:cNvGraphicFramePr/>
          <p:nvPr>
            <p:extLst>
              <p:ext uri="{D42A27DB-BD31-4B8C-83A1-F6EECF244321}">
                <p14:modId xmlns:p14="http://schemas.microsoft.com/office/powerpoint/2010/main" val="2850961014"/>
              </p:ext>
            </p:extLst>
          </p:nvPr>
        </p:nvGraphicFramePr>
        <p:xfrm>
          <a:off x="201285" y="1826794"/>
          <a:ext cx="8741430" cy="4272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Espace réservé du texte 3">
            <a:extLst>
              <a:ext uri="{FF2B5EF4-FFF2-40B4-BE49-F238E27FC236}">
                <a16:creationId xmlns:a16="http://schemas.microsoft.com/office/drawing/2014/main" id="{53F54012-3EEA-1789-9D60-DE86F4746888}"/>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err="1"/>
              <a:t>Compétences</a:t>
            </a:r>
            <a:r>
              <a:rPr lang="de-CH" dirty="0"/>
              <a:t> </a:t>
            </a:r>
            <a:r>
              <a:rPr lang="de-CH" dirty="0" err="1"/>
              <a:t>selon</a:t>
            </a:r>
            <a:r>
              <a:rPr lang="de-CH" dirty="0"/>
              <a:t> </a:t>
            </a:r>
            <a:r>
              <a:rPr lang="de-CH" dirty="0" err="1"/>
              <a:t>l’art</a:t>
            </a:r>
            <a:r>
              <a:rPr lang="de-CH" dirty="0"/>
              <a:t>. 67 </a:t>
            </a:r>
            <a:r>
              <a:rPr lang="de-CH" dirty="0" err="1"/>
              <a:t>LFCo</a:t>
            </a:r>
            <a:endParaRPr lang="fr-CH" dirty="0"/>
          </a:p>
        </p:txBody>
      </p:sp>
    </p:spTree>
    <p:extLst>
      <p:ext uri="{BB962C8B-B14F-4D97-AF65-F5344CB8AC3E}">
        <p14:creationId xmlns:p14="http://schemas.microsoft.com/office/powerpoint/2010/main" val="1773485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428F3-F5F0-D9EF-EFD0-8205555A938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1FF216A-5E8E-E059-CCFF-9DCBF3F8BDFA}"/>
              </a:ext>
            </a:extLst>
          </p:cNvPr>
          <p:cNvSpPr>
            <a:spLocks noGrp="1"/>
          </p:cNvSpPr>
          <p:nvPr>
            <p:ph type="title"/>
          </p:nvPr>
        </p:nvSpPr>
        <p:spPr>
          <a:xfrm>
            <a:off x="457200" y="304801"/>
            <a:ext cx="8242300" cy="948978"/>
          </a:xfrm>
        </p:spPr>
        <p:txBody>
          <a:bodyPr/>
          <a:lstStyle/>
          <a:p>
            <a:r>
              <a:rPr lang="fr-CH" sz="2400" dirty="0"/>
              <a:t>5.	</a:t>
            </a:r>
            <a:r>
              <a:rPr lang="de-CH" sz="2400" dirty="0"/>
              <a:t> </a:t>
            </a:r>
            <a:r>
              <a:rPr lang="fr-CH" sz="2400" noProof="0" dirty="0"/>
              <a:t>Compétences financières du Conseil général</a:t>
            </a:r>
            <a:br>
              <a:rPr lang="de-CH" i="1" dirty="0"/>
            </a:br>
            <a:r>
              <a:rPr lang="fr-CH" dirty="0"/>
              <a:t>—</a:t>
            </a:r>
          </a:p>
        </p:txBody>
      </p:sp>
      <p:sp>
        <p:nvSpPr>
          <p:cNvPr id="13" name="Espace réservé du texte 3">
            <a:extLst>
              <a:ext uri="{FF2B5EF4-FFF2-40B4-BE49-F238E27FC236}">
                <a16:creationId xmlns:a16="http://schemas.microsoft.com/office/drawing/2014/main" id="{11B8F867-F26B-2DAE-BA55-1B9BBFC00A37}"/>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err="1"/>
              <a:t>Rôles</a:t>
            </a:r>
            <a:endParaRPr lang="fr-CH" dirty="0"/>
          </a:p>
        </p:txBody>
      </p:sp>
      <p:sp>
        <p:nvSpPr>
          <p:cNvPr id="3" name="ZoneTexte 2">
            <a:extLst>
              <a:ext uri="{FF2B5EF4-FFF2-40B4-BE49-F238E27FC236}">
                <a16:creationId xmlns:a16="http://schemas.microsoft.com/office/drawing/2014/main" id="{FA72CAE7-5F1E-7DF7-5A87-4D36F95E41EC}"/>
              </a:ext>
            </a:extLst>
          </p:cNvPr>
          <p:cNvSpPr txBox="1"/>
          <p:nvPr/>
        </p:nvSpPr>
        <p:spPr>
          <a:xfrm rot="10800000" flipH="1" flipV="1">
            <a:off x="457200" y="1922445"/>
            <a:ext cx="8147248" cy="4103688"/>
          </a:xfrm>
          <a:prstGeom prst="rect">
            <a:avLst/>
          </a:prstGeom>
        </p:spPr>
        <p:txBody>
          <a:bodyPr vert="horz" wrap="square" lIns="0" tIns="0" rIns="0" bIns="0" rtlCol="0">
            <a:spAutoFit/>
          </a:bodyPr>
          <a:lstStyle/>
          <a:p>
            <a:pPr marL="285750" indent="-285750" algn="l">
              <a:lnSpc>
                <a:spcPts val="1900"/>
              </a:lnSpc>
              <a:spcAft>
                <a:spcPts val="600"/>
              </a:spcAft>
              <a:buClr>
                <a:srgbClr val="C00000"/>
              </a:buClr>
              <a:buFont typeface="Wingdings" panose="05000000000000000000" pitchFamily="2" charset="2"/>
              <a:buChar char="Ø"/>
            </a:pPr>
            <a:r>
              <a:rPr lang="fr-CH" sz="1600" dirty="0" err="1">
                <a:solidFill>
                  <a:srgbClr val="C00000"/>
                </a:solidFill>
              </a:rPr>
              <a:t>CFin</a:t>
            </a:r>
            <a:r>
              <a:rPr lang="fr-CH" sz="1600" dirty="0">
                <a:solidFill>
                  <a:srgbClr val="C00000"/>
                </a:solidFill>
              </a:rPr>
              <a:t> </a:t>
            </a:r>
            <a:r>
              <a:rPr lang="fr-CH" sz="1600" dirty="0"/>
              <a:t>(art. 70 </a:t>
            </a:r>
            <a:r>
              <a:rPr lang="fr-CH" sz="1600" dirty="0" err="1"/>
              <a:t>ss</a:t>
            </a:r>
            <a:r>
              <a:rPr lang="fr-CH" sz="1600" dirty="0"/>
              <a:t>. </a:t>
            </a:r>
            <a:r>
              <a:rPr lang="fr-CH" sz="1600" dirty="0" err="1"/>
              <a:t>LFCo</a:t>
            </a:r>
            <a:r>
              <a:rPr lang="fr-CH" sz="1600" dirty="0"/>
              <a:t>):</a:t>
            </a:r>
          </a:p>
          <a:p>
            <a:pPr marL="742950" lvl="1" indent="-285750" algn="l">
              <a:lnSpc>
                <a:spcPts val="1900"/>
              </a:lnSpc>
              <a:spcAft>
                <a:spcPts val="600"/>
              </a:spcAft>
              <a:buClr>
                <a:srgbClr val="C00000"/>
              </a:buClr>
              <a:buFont typeface="Wingdings" panose="05000000000000000000" pitchFamily="2" charset="2"/>
              <a:buChar char="Ø"/>
            </a:pPr>
            <a:r>
              <a:rPr lang="fr-CH" sz="1600" dirty="0"/>
              <a:t>examine le budget, le plan financier et ses mises à jour</a:t>
            </a:r>
          </a:p>
          <a:p>
            <a:pPr marL="742950" lvl="1" indent="-285750" algn="l">
              <a:lnSpc>
                <a:spcPts val="1900"/>
              </a:lnSpc>
              <a:spcAft>
                <a:spcPts val="600"/>
              </a:spcAft>
              <a:buClr>
                <a:srgbClr val="C00000"/>
              </a:buClr>
              <a:buFont typeface="Wingdings" panose="05000000000000000000" pitchFamily="2" charset="2"/>
              <a:buChar char="Ø"/>
            </a:pPr>
            <a:r>
              <a:rPr lang="fr-CH" sz="1600" dirty="0"/>
              <a:t>examine les crédits et les éventuels dépassements de crédits nécessitant un vote du conseil général</a:t>
            </a:r>
          </a:p>
          <a:p>
            <a:pPr marL="742950" lvl="1" indent="-285750" algn="l">
              <a:lnSpc>
                <a:spcPts val="1900"/>
              </a:lnSpc>
              <a:spcAft>
                <a:spcPts val="600"/>
              </a:spcAft>
              <a:buClr>
                <a:srgbClr val="C00000"/>
              </a:buClr>
              <a:buFont typeface="Wingdings" panose="05000000000000000000" pitchFamily="2" charset="2"/>
              <a:buChar char="Ø"/>
            </a:pPr>
            <a:r>
              <a:rPr lang="fr-CH" sz="1600" dirty="0"/>
              <a:t>examine les actes susceptibles d'entraîner des dépenses dépassant le seuil de compétence du conseil communal tels que statuts, règlements ou conventions</a:t>
            </a:r>
            <a:endParaRPr lang="de-DE" sz="1600" dirty="0"/>
          </a:p>
          <a:p>
            <a:pPr marL="742950" lvl="1" indent="-285750" algn="l">
              <a:lnSpc>
                <a:spcPts val="1900"/>
              </a:lnSpc>
              <a:spcAft>
                <a:spcPts val="600"/>
              </a:spcAft>
              <a:buClr>
                <a:srgbClr val="C00000"/>
              </a:buClr>
              <a:buFont typeface="Wingdings" panose="05000000000000000000" pitchFamily="2" charset="2"/>
              <a:buChar char="Ø"/>
            </a:pPr>
            <a:r>
              <a:rPr lang="fr-CH" sz="1600" dirty="0"/>
              <a:t>examine les propositions d'aliénation de biens communaux dépassant le seuil de compétence du conseil communal</a:t>
            </a:r>
            <a:endParaRPr lang="de-DE" sz="1600" dirty="0"/>
          </a:p>
          <a:p>
            <a:pPr marL="742950" lvl="1" indent="-285750" algn="l">
              <a:lnSpc>
                <a:spcPts val="1900"/>
              </a:lnSpc>
              <a:spcAft>
                <a:spcPts val="600"/>
              </a:spcAft>
              <a:buClr>
                <a:srgbClr val="C00000"/>
              </a:buClr>
              <a:buFont typeface="Wingdings" panose="05000000000000000000" pitchFamily="2" charset="2"/>
              <a:buChar char="Ø"/>
            </a:pPr>
            <a:r>
              <a:rPr lang="fr-CH" sz="1600" dirty="0"/>
              <a:t>examine les propositions de modification des coefficients et taux d'impôts</a:t>
            </a:r>
            <a:endParaRPr lang="de-DE" sz="1600" dirty="0"/>
          </a:p>
          <a:p>
            <a:pPr marL="742950" lvl="1" indent="-285750" algn="l">
              <a:lnSpc>
                <a:spcPts val="1900"/>
              </a:lnSpc>
              <a:spcAft>
                <a:spcPts val="600"/>
              </a:spcAft>
              <a:buClr>
                <a:srgbClr val="C00000"/>
              </a:buClr>
              <a:buFont typeface="Wingdings" panose="05000000000000000000" pitchFamily="2" charset="2"/>
              <a:buChar char="Ø"/>
            </a:pPr>
            <a:r>
              <a:rPr lang="fr-CH" sz="1600" dirty="0"/>
              <a:t>examine les règlements ou modifications de règlements portant sur des taxes</a:t>
            </a:r>
            <a:endParaRPr lang="de-DE" sz="1600" dirty="0"/>
          </a:p>
          <a:p>
            <a:pPr marL="742950" lvl="1" indent="-285750" algn="l">
              <a:lnSpc>
                <a:spcPts val="1900"/>
              </a:lnSpc>
              <a:spcAft>
                <a:spcPts val="600"/>
              </a:spcAft>
              <a:buClr>
                <a:srgbClr val="C00000"/>
              </a:buClr>
              <a:buFont typeface="Wingdings" panose="05000000000000000000" pitchFamily="2" charset="2"/>
              <a:buChar char="Ø"/>
            </a:pPr>
            <a:r>
              <a:rPr lang="fr-CH" sz="1600" dirty="0"/>
              <a:t>prend position sur le rapport de l'organe de révision à l'intention du conseil général</a:t>
            </a:r>
          </a:p>
          <a:p>
            <a:pPr marL="742950" lvl="1" indent="-285750" algn="l">
              <a:lnSpc>
                <a:spcPts val="1900"/>
              </a:lnSpc>
              <a:spcAft>
                <a:spcPts val="600"/>
              </a:spcAft>
              <a:buClr>
                <a:srgbClr val="C00000"/>
              </a:buClr>
              <a:buFont typeface="Wingdings" panose="05000000000000000000" pitchFamily="2" charset="2"/>
              <a:buChar char="Ø"/>
            </a:pPr>
            <a:r>
              <a:rPr lang="fr-CH" sz="1600" dirty="0"/>
              <a:t>émet une proposition de désignation de l'organe de révision à l'intention du conseil général</a:t>
            </a:r>
            <a:endParaRPr lang="de-DE" sz="1600" dirty="0"/>
          </a:p>
          <a:p>
            <a:pPr marL="742950" lvl="1" indent="-285750" algn="l">
              <a:lnSpc>
                <a:spcPts val="1900"/>
              </a:lnSpc>
              <a:spcAft>
                <a:spcPts val="600"/>
              </a:spcAft>
              <a:buClr>
                <a:srgbClr val="C00000"/>
              </a:buClr>
              <a:buFont typeface="Wingdings" panose="05000000000000000000" pitchFamily="2" charset="2"/>
              <a:buChar char="Ø"/>
            </a:pPr>
            <a:endParaRPr lang="fr-CH" sz="1600" dirty="0"/>
          </a:p>
        </p:txBody>
      </p:sp>
    </p:spTree>
    <p:extLst>
      <p:ext uri="{BB962C8B-B14F-4D97-AF65-F5344CB8AC3E}">
        <p14:creationId xmlns:p14="http://schemas.microsoft.com/office/powerpoint/2010/main" val="4137925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2050C-137C-89B6-FFDD-6D873206A04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3A1AC1B-7FFF-D121-C8F5-C4071F195E6F}"/>
              </a:ext>
            </a:extLst>
          </p:cNvPr>
          <p:cNvSpPr>
            <a:spLocks noGrp="1"/>
          </p:cNvSpPr>
          <p:nvPr>
            <p:ph type="title"/>
          </p:nvPr>
        </p:nvSpPr>
        <p:spPr>
          <a:xfrm>
            <a:off x="457200" y="304801"/>
            <a:ext cx="8242300" cy="948978"/>
          </a:xfrm>
        </p:spPr>
        <p:txBody>
          <a:bodyPr/>
          <a:lstStyle/>
          <a:p>
            <a:r>
              <a:rPr lang="fr-CH" sz="2400" dirty="0"/>
              <a:t>5.	</a:t>
            </a:r>
            <a:r>
              <a:rPr lang="de-CH" sz="2400" dirty="0"/>
              <a:t> </a:t>
            </a:r>
            <a:r>
              <a:rPr lang="fr-CH" sz="2400" noProof="0" dirty="0"/>
              <a:t>Compétences financières du Conseil général</a:t>
            </a:r>
            <a:br>
              <a:rPr lang="fr-CH" i="1" noProof="0" dirty="0"/>
            </a:br>
            <a:r>
              <a:rPr lang="fr-CH" noProof="0" dirty="0"/>
              <a:t>—</a:t>
            </a:r>
            <a:endParaRPr lang="fr-CH" dirty="0"/>
          </a:p>
        </p:txBody>
      </p:sp>
      <p:sp>
        <p:nvSpPr>
          <p:cNvPr id="13" name="Espace réservé du texte 3">
            <a:extLst>
              <a:ext uri="{FF2B5EF4-FFF2-40B4-BE49-F238E27FC236}">
                <a16:creationId xmlns:a16="http://schemas.microsoft.com/office/drawing/2014/main" id="{B2C668CC-01F9-652A-EDC3-3069D7E23212}"/>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err="1"/>
              <a:t>Rôles</a:t>
            </a:r>
            <a:endParaRPr lang="fr-CH" dirty="0"/>
          </a:p>
        </p:txBody>
      </p:sp>
      <p:sp>
        <p:nvSpPr>
          <p:cNvPr id="3" name="ZoneTexte 2">
            <a:extLst>
              <a:ext uri="{FF2B5EF4-FFF2-40B4-BE49-F238E27FC236}">
                <a16:creationId xmlns:a16="http://schemas.microsoft.com/office/drawing/2014/main" id="{9E945623-3E9C-6BDB-36B2-32046CC5DC3D}"/>
              </a:ext>
            </a:extLst>
          </p:cNvPr>
          <p:cNvSpPr txBox="1"/>
          <p:nvPr/>
        </p:nvSpPr>
        <p:spPr>
          <a:xfrm rot="10800000" flipH="1" flipV="1">
            <a:off x="457200" y="1711688"/>
            <a:ext cx="8147248" cy="2090316"/>
          </a:xfrm>
          <a:prstGeom prst="rect">
            <a:avLst/>
          </a:prstGeom>
        </p:spPr>
        <p:txBody>
          <a:bodyPr vert="horz" wrap="square" lIns="0" tIns="0" rIns="0" bIns="0" rtlCol="0">
            <a:spAutoFit/>
          </a:bodyPr>
          <a:lstStyle/>
          <a:p>
            <a:pPr marL="285750" indent="-285750" algn="l">
              <a:lnSpc>
                <a:spcPts val="1900"/>
              </a:lnSpc>
              <a:spcAft>
                <a:spcPts val="600"/>
              </a:spcAft>
              <a:buClr>
                <a:srgbClr val="C00000"/>
              </a:buClr>
              <a:buFont typeface="Wingdings" panose="05000000000000000000" pitchFamily="2" charset="2"/>
              <a:buChar char="Ø"/>
            </a:pPr>
            <a:r>
              <a:rPr lang="fr-CH" sz="1600" noProof="0" dirty="0">
                <a:solidFill>
                  <a:srgbClr val="C00000"/>
                </a:solidFill>
              </a:rPr>
              <a:t>Service des communes </a:t>
            </a:r>
            <a:r>
              <a:rPr lang="fr-CH" sz="1600" noProof="0" dirty="0"/>
              <a:t>(art. 76 </a:t>
            </a:r>
            <a:r>
              <a:rPr lang="fr-CH" sz="1600" noProof="0" dirty="0" err="1"/>
              <a:t>LFCo</a:t>
            </a:r>
            <a:r>
              <a:rPr lang="fr-CH" sz="1600" noProof="0" dirty="0"/>
              <a:t>): </a:t>
            </a:r>
          </a:p>
          <a:p>
            <a:pPr marL="742950" lvl="1" indent="-285750" algn="l">
              <a:lnSpc>
                <a:spcPts val="1900"/>
              </a:lnSpc>
              <a:spcAft>
                <a:spcPts val="600"/>
              </a:spcAft>
              <a:buClr>
                <a:srgbClr val="C00000"/>
              </a:buClr>
              <a:buFont typeface="Wingdings" panose="05000000000000000000" pitchFamily="2" charset="2"/>
              <a:buChar char="Ø"/>
            </a:pPr>
            <a:r>
              <a:rPr lang="fr-CH" sz="1600" noProof="0" dirty="0"/>
              <a:t>édicte des directives (p.ex. Concernant le système de contrôle interne)</a:t>
            </a:r>
          </a:p>
          <a:p>
            <a:pPr marL="742950" lvl="1" indent="-285750" algn="l">
              <a:lnSpc>
                <a:spcPts val="1900"/>
              </a:lnSpc>
              <a:spcAft>
                <a:spcPts val="600"/>
              </a:spcAft>
              <a:buClr>
                <a:srgbClr val="C00000"/>
              </a:buClr>
              <a:buFont typeface="Wingdings" panose="05000000000000000000" pitchFamily="2" charset="2"/>
              <a:buChar char="Ø"/>
            </a:pPr>
            <a:r>
              <a:rPr lang="fr-CH" sz="1600" noProof="0" dirty="0"/>
              <a:t>conseille les communes en matière de finances publiques</a:t>
            </a:r>
          </a:p>
          <a:p>
            <a:pPr marL="742950" lvl="1" indent="-285750" algn="l">
              <a:lnSpc>
                <a:spcPts val="1900"/>
              </a:lnSpc>
              <a:spcAft>
                <a:spcPts val="600"/>
              </a:spcAft>
              <a:buClr>
                <a:srgbClr val="C00000"/>
              </a:buClr>
              <a:buFont typeface="Wingdings" panose="05000000000000000000" pitchFamily="2" charset="2"/>
              <a:buChar char="Ø"/>
            </a:pPr>
            <a:r>
              <a:rPr lang="fr-CH" sz="1600" noProof="0" dirty="0"/>
              <a:t>examine la régularité formelle des budgets et des comptes</a:t>
            </a:r>
          </a:p>
          <a:p>
            <a:pPr marL="742950" lvl="1" indent="-285750" algn="l">
              <a:lnSpc>
                <a:spcPts val="1900"/>
              </a:lnSpc>
              <a:spcAft>
                <a:spcPts val="600"/>
              </a:spcAft>
              <a:buClr>
                <a:srgbClr val="C00000"/>
              </a:buClr>
              <a:buFont typeface="Wingdings" panose="05000000000000000000" pitchFamily="2" charset="2"/>
              <a:buChar char="Ø"/>
            </a:pPr>
            <a:r>
              <a:rPr lang="fr-CH" sz="1600" noProof="0" dirty="0"/>
              <a:t>suit l'évolution des finances communales</a:t>
            </a:r>
          </a:p>
          <a:p>
            <a:pPr marL="742950" lvl="1" indent="-285750" algn="l">
              <a:lnSpc>
                <a:spcPts val="1900"/>
              </a:lnSpc>
              <a:spcAft>
                <a:spcPts val="600"/>
              </a:spcAft>
              <a:buClr>
                <a:srgbClr val="C00000"/>
              </a:buClr>
              <a:buFont typeface="Wingdings" panose="05000000000000000000" pitchFamily="2" charset="2"/>
              <a:buChar char="Ø"/>
            </a:pPr>
            <a:r>
              <a:rPr lang="fr-CH" sz="1600" noProof="0" dirty="0"/>
              <a:t>établit des statistiques financières sur l'ensemble des collectivités publiques locales et publie un rapport annuel à cet égard</a:t>
            </a:r>
          </a:p>
        </p:txBody>
      </p:sp>
    </p:spTree>
    <p:extLst>
      <p:ext uri="{BB962C8B-B14F-4D97-AF65-F5344CB8AC3E}">
        <p14:creationId xmlns:p14="http://schemas.microsoft.com/office/powerpoint/2010/main" val="3201556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7AB59-B34C-A6D7-FB8B-B2EFFD8E3A2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CAF09C3-E1E8-C580-C922-8F85FFE7B29D}"/>
              </a:ext>
            </a:extLst>
          </p:cNvPr>
          <p:cNvSpPr>
            <a:spLocks noGrp="1"/>
          </p:cNvSpPr>
          <p:nvPr>
            <p:ph type="title"/>
          </p:nvPr>
        </p:nvSpPr>
        <p:spPr>
          <a:xfrm>
            <a:off x="457200" y="304801"/>
            <a:ext cx="8242300" cy="948978"/>
          </a:xfrm>
        </p:spPr>
        <p:txBody>
          <a:bodyPr/>
          <a:lstStyle/>
          <a:p>
            <a:r>
              <a:rPr lang="fr-CH" sz="2400" dirty="0"/>
              <a:t>5.	</a:t>
            </a:r>
            <a:r>
              <a:rPr lang="de-CH" sz="2400" dirty="0"/>
              <a:t> </a:t>
            </a:r>
            <a:r>
              <a:rPr lang="fr-CH" sz="2400" noProof="0" dirty="0"/>
              <a:t>Compétences financières du Conseil général</a:t>
            </a:r>
            <a:br>
              <a:rPr lang="de-CH" i="1" dirty="0"/>
            </a:br>
            <a:r>
              <a:rPr lang="fr-CH" dirty="0"/>
              <a:t>—</a:t>
            </a:r>
          </a:p>
        </p:txBody>
      </p:sp>
      <p:sp>
        <p:nvSpPr>
          <p:cNvPr id="13" name="Espace réservé du texte 3">
            <a:extLst>
              <a:ext uri="{FF2B5EF4-FFF2-40B4-BE49-F238E27FC236}">
                <a16:creationId xmlns:a16="http://schemas.microsoft.com/office/drawing/2014/main" id="{00053CE9-D9F7-CCAC-7968-FC663A2E60E6}"/>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H" noProof="0" dirty="0"/>
              <a:t>Surveillance financière</a:t>
            </a:r>
          </a:p>
        </p:txBody>
      </p:sp>
      <p:graphicFrame>
        <p:nvGraphicFramePr>
          <p:cNvPr id="5" name="Diagramme 4">
            <a:extLst>
              <a:ext uri="{FF2B5EF4-FFF2-40B4-BE49-F238E27FC236}">
                <a16:creationId xmlns:a16="http://schemas.microsoft.com/office/drawing/2014/main" id="{BF482009-3C68-B17F-6B12-6C15DC17EF72}"/>
              </a:ext>
            </a:extLst>
          </p:cNvPr>
          <p:cNvGraphicFramePr/>
          <p:nvPr>
            <p:extLst>
              <p:ext uri="{D42A27DB-BD31-4B8C-83A1-F6EECF244321}">
                <p14:modId xmlns:p14="http://schemas.microsoft.com/office/powerpoint/2010/main" val="4151615485"/>
              </p:ext>
            </p:extLst>
          </p:nvPr>
        </p:nvGraphicFramePr>
        <p:xfrm>
          <a:off x="469167" y="1837097"/>
          <a:ext cx="6624736"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88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D387645E-5596-CDB5-8AC8-8D27C2D4B37E}"/>
              </a:ext>
            </a:extLst>
          </p:cNvPr>
          <p:cNvSpPr>
            <a:spLocks noGrp="1"/>
          </p:cNvSpPr>
          <p:nvPr>
            <p:ph type="body" sz="quarter" idx="19"/>
          </p:nvPr>
        </p:nvSpPr>
        <p:spPr>
          <a:xfrm>
            <a:off x="444103" y="1402112"/>
            <a:ext cx="3632400" cy="307777"/>
          </a:xfrm>
        </p:spPr>
        <p:txBody>
          <a:bodyPr/>
          <a:lstStyle/>
          <a:p>
            <a:r>
              <a:rPr lang="de-CH" dirty="0" err="1"/>
              <a:t>Contenu</a:t>
            </a:r>
            <a:endParaRPr lang="fr-CH" dirty="0"/>
          </a:p>
        </p:txBody>
      </p:sp>
      <p:sp>
        <p:nvSpPr>
          <p:cNvPr id="7" name="Espace réservé du texte 6">
            <a:extLst>
              <a:ext uri="{FF2B5EF4-FFF2-40B4-BE49-F238E27FC236}">
                <a16:creationId xmlns:a16="http://schemas.microsoft.com/office/drawing/2014/main" id="{9D319995-38BE-C910-B4F8-6F23674E7E2A}"/>
              </a:ext>
            </a:extLst>
          </p:cNvPr>
          <p:cNvSpPr>
            <a:spLocks noGrp="1"/>
          </p:cNvSpPr>
          <p:nvPr>
            <p:ph type="body" sz="quarter" idx="22"/>
          </p:nvPr>
        </p:nvSpPr>
        <p:spPr>
          <a:xfrm>
            <a:off x="435042" y="1858222"/>
            <a:ext cx="3632201" cy="2616101"/>
          </a:xfrm>
        </p:spPr>
        <p:txBody>
          <a:bodyPr/>
          <a:lstStyle/>
          <a:p>
            <a:pPr marL="342900" indent="-342900">
              <a:buClr>
                <a:srgbClr val="C00000"/>
              </a:buClr>
              <a:buFont typeface="Wingdings" panose="05000000000000000000" pitchFamily="2" charset="2"/>
              <a:buChar char="Ø"/>
            </a:pPr>
            <a:r>
              <a:rPr lang="fr-CH" noProof="0" dirty="0"/>
              <a:t>Obligatoire si certaines règles relatives au fonctionnement du Conseil général doivent être précisées </a:t>
            </a:r>
          </a:p>
          <a:p>
            <a:pPr marL="342900" indent="-342900">
              <a:buClr>
                <a:srgbClr val="C00000"/>
              </a:buClr>
              <a:buFont typeface="Wingdings" panose="05000000000000000000" pitchFamily="2" charset="2"/>
              <a:buChar char="Ø"/>
            </a:pPr>
            <a:r>
              <a:rPr lang="fr-CH" noProof="0" dirty="0"/>
              <a:t>Reprend et précise les dispositions cantonales</a:t>
            </a:r>
          </a:p>
          <a:p>
            <a:pPr marL="342900" indent="-342900">
              <a:buClr>
                <a:srgbClr val="C00000"/>
              </a:buClr>
              <a:buFont typeface="Wingdings" panose="05000000000000000000" pitchFamily="2" charset="2"/>
              <a:buChar char="Ø"/>
            </a:pPr>
            <a:r>
              <a:rPr lang="fr-CH" noProof="0" dirty="0"/>
              <a:t>Pas de modèle</a:t>
            </a:r>
          </a:p>
        </p:txBody>
      </p:sp>
      <p:sp>
        <p:nvSpPr>
          <p:cNvPr id="12" name="Titre 1">
            <a:extLst>
              <a:ext uri="{FF2B5EF4-FFF2-40B4-BE49-F238E27FC236}">
                <a16:creationId xmlns:a16="http://schemas.microsoft.com/office/drawing/2014/main" id="{41CCAA1F-A956-280B-2B3A-F707FCA41F40}"/>
              </a:ext>
            </a:extLst>
          </p:cNvPr>
          <p:cNvSpPr>
            <a:spLocks noGrp="1"/>
          </p:cNvSpPr>
          <p:nvPr>
            <p:ph type="title"/>
          </p:nvPr>
        </p:nvSpPr>
        <p:spPr>
          <a:xfrm>
            <a:off x="457200" y="304801"/>
            <a:ext cx="8242300" cy="948978"/>
          </a:xfrm>
        </p:spPr>
        <p:txBody>
          <a:bodyPr/>
          <a:lstStyle/>
          <a:p>
            <a:r>
              <a:rPr lang="fr-CH" sz="2400" dirty="0"/>
              <a:t>6.	Règlement du Conseil général</a:t>
            </a:r>
            <a:br>
              <a:rPr lang="de-CH" i="1" dirty="0"/>
            </a:br>
            <a:r>
              <a:rPr lang="fr-CH" dirty="0"/>
              <a:t>—</a:t>
            </a:r>
          </a:p>
        </p:txBody>
      </p:sp>
      <p:sp>
        <p:nvSpPr>
          <p:cNvPr id="13" name="Espace réservé du texte 4">
            <a:extLst>
              <a:ext uri="{FF2B5EF4-FFF2-40B4-BE49-F238E27FC236}">
                <a16:creationId xmlns:a16="http://schemas.microsoft.com/office/drawing/2014/main" id="{A7C0A713-E409-B563-0FE7-ADAEACD8AAE9}"/>
              </a:ext>
            </a:extLst>
          </p:cNvPr>
          <p:cNvSpPr txBox="1">
            <a:spLocks/>
          </p:cNvSpPr>
          <p:nvPr/>
        </p:nvSpPr>
        <p:spPr bwMode="auto">
          <a:xfrm>
            <a:off x="5278017" y="1405031"/>
            <a:ext cx="3632400"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000" b="1"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err="1"/>
              <a:t>Procédure</a:t>
            </a:r>
            <a:endParaRPr lang="fr-CH" dirty="0"/>
          </a:p>
        </p:txBody>
      </p:sp>
      <p:sp>
        <p:nvSpPr>
          <p:cNvPr id="14" name="Espace réservé du texte 5">
            <a:extLst>
              <a:ext uri="{FF2B5EF4-FFF2-40B4-BE49-F238E27FC236}">
                <a16:creationId xmlns:a16="http://schemas.microsoft.com/office/drawing/2014/main" id="{BDF25EA8-3A75-5DD1-17D7-C2ADE7B8E0B4}"/>
              </a:ext>
            </a:extLst>
          </p:cNvPr>
          <p:cNvSpPr txBox="1">
            <a:spLocks/>
          </p:cNvSpPr>
          <p:nvPr/>
        </p:nvSpPr>
        <p:spPr bwMode="auto">
          <a:xfrm>
            <a:off x="5278017" y="1856860"/>
            <a:ext cx="3632400" cy="423192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Clr>
                <a:srgbClr val="C00000"/>
              </a:buClr>
              <a:buFont typeface="Wingdings" panose="05000000000000000000" pitchFamily="2" charset="2"/>
              <a:buChar char="Ø"/>
            </a:pPr>
            <a:r>
              <a:rPr lang="fr-CH" noProof="0" dirty="0"/>
              <a:t>Préavis du services des communes dans le cadre de l‘examen préalable</a:t>
            </a:r>
          </a:p>
          <a:p>
            <a:pPr marL="342900" indent="-342900">
              <a:buClr>
                <a:srgbClr val="C00000"/>
              </a:buClr>
              <a:buFont typeface="Wingdings" panose="05000000000000000000" pitchFamily="2" charset="2"/>
              <a:buChar char="Ø"/>
            </a:pPr>
            <a:r>
              <a:rPr lang="fr-CH" noProof="0" dirty="0"/>
              <a:t>Dans certains cas, soumission préalable à la </a:t>
            </a:r>
            <a:r>
              <a:rPr lang="fr-CH" noProof="0" dirty="0" err="1"/>
              <a:t>CFin</a:t>
            </a:r>
            <a:r>
              <a:rPr lang="fr-CH" noProof="0" dirty="0"/>
              <a:t> et à la Surveillance des prix</a:t>
            </a:r>
          </a:p>
          <a:p>
            <a:pPr marL="342900" indent="-342900">
              <a:buClr>
                <a:srgbClr val="C00000"/>
              </a:buClr>
              <a:buFont typeface="Wingdings" panose="05000000000000000000" pitchFamily="2" charset="2"/>
              <a:buChar char="Ø"/>
            </a:pPr>
            <a:r>
              <a:rPr lang="fr-CH" noProof="0" dirty="0"/>
              <a:t>Approbation par la direction concernée</a:t>
            </a:r>
          </a:p>
          <a:p>
            <a:pPr marL="342900" indent="-342900">
              <a:buClr>
                <a:srgbClr val="C00000"/>
              </a:buClr>
              <a:buFont typeface="Wingdings" panose="05000000000000000000" pitchFamily="2" charset="2"/>
              <a:buChar char="Ø"/>
            </a:pPr>
            <a:r>
              <a:rPr lang="fr-CH" noProof="0" dirty="0"/>
              <a:t>Info S‘Com: </a:t>
            </a:r>
            <a:r>
              <a:rPr lang="fr-CH" noProof="0" dirty="0">
                <a:hlinkClick r:id="rId3"/>
              </a:rPr>
              <a:t>Règlements communaux et statuts d’associations de communes | Etat de Fribourg</a:t>
            </a:r>
            <a:endParaRPr lang="fr-CH" noProof="0" dirty="0"/>
          </a:p>
        </p:txBody>
      </p:sp>
    </p:spTree>
    <p:extLst>
      <p:ext uri="{BB962C8B-B14F-4D97-AF65-F5344CB8AC3E}">
        <p14:creationId xmlns:p14="http://schemas.microsoft.com/office/powerpoint/2010/main" val="3373879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C0F20-D2FE-0DD4-865C-C35277E7A7BA}"/>
            </a:ext>
          </a:extLst>
        </p:cNvPr>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80289B8-DB06-9857-7040-0081D89944A1}"/>
              </a:ext>
            </a:extLst>
          </p:cNvPr>
          <p:cNvSpPr>
            <a:spLocks noGrp="1"/>
          </p:cNvSpPr>
          <p:nvPr>
            <p:ph type="body" sz="quarter" idx="22"/>
          </p:nvPr>
        </p:nvSpPr>
        <p:spPr>
          <a:xfrm>
            <a:off x="450850" y="1916832"/>
            <a:ext cx="8242300" cy="1846659"/>
          </a:xfrm>
        </p:spPr>
        <p:txBody>
          <a:bodyPr/>
          <a:lstStyle/>
          <a:p>
            <a:pPr marL="342900" indent="-342900">
              <a:buClr>
                <a:srgbClr val="C00000"/>
              </a:buClr>
              <a:buFont typeface="Wingdings" panose="05000000000000000000" pitchFamily="2" charset="2"/>
              <a:buChar char="Ø"/>
            </a:pPr>
            <a:r>
              <a:rPr lang="fr-CH" noProof="0" dirty="0">
                <a:solidFill>
                  <a:srgbClr val="C00000"/>
                </a:solidFill>
              </a:rPr>
              <a:t>Responsabilité politique </a:t>
            </a:r>
            <a:r>
              <a:rPr lang="fr-CH" noProof="0" dirty="0"/>
              <a:t>envers la population</a:t>
            </a:r>
          </a:p>
          <a:p>
            <a:pPr marL="342900" indent="-342900">
              <a:buClr>
                <a:srgbClr val="C00000"/>
              </a:buClr>
              <a:buFont typeface="Wingdings" panose="05000000000000000000" pitchFamily="2" charset="2"/>
              <a:buChar char="Ø"/>
            </a:pPr>
            <a:r>
              <a:rPr lang="fr-CH" noProof="0" dirty="0"/>
              <a:t>Relations avec les autres organes</a:t>
            </a:r>
          </a:p>
          <a:p>
            <a:pPr marL="715963" lvl="1" indent="-352425">
              <a:buClr>
                <a:srgbClr val="C00000"/>
              </a:buClr>
              <a:buFont typeface="Wingdings" panose="05000000000000000000" pitchFamily="2" charset="2"/>
              <a:buChar char="§"/>
            </a:pPr>
            <a:r>
              <a:rPr lang="fr-CH" noProof="0" dirty="0"/>
              <a:t>De bonne entente</a:t>
            </a:r>
          </a:p>
          <a:p>
            <a:pPr marL="715963" lvl="1" indent="-352425">
              <a:buClr>
                <a:srgbClr val="C00000"/>
              </a:buClr>
              <a:buFont typeface="Wingdings" panose="05000000000000000000" pitchFamily="2" charset="2"/>
              <a:buChar char="§"/>
            </a:pPr>
            <a:r>
              <a:rPr lang="fr-CH" noProof="0" dirty="0"/>
              <a:t>Respecter les compétences</a:t>
            </a:r>
          </a:p>
          <a:p>
            <a:pPr marL="715963" lvl="1" indent="-352425">
              <a:buClr>
                <a:srgbClr val="C00000"/>
              </a:buClr>
              <a:buFont typeface="Wingdings" panose="05000000000000000000" pitchFamily="2" charset="2"/>
              <a:buChar char="§"/>
            </a:pPr>
            <a:r>
              <a:rPr lang="fr-CH" noProof="0" dirty="0"/>
              <a:t>En cas de conflit persistant: Préfet</a:t>
            </a:r>
          </a:p>
        </p:txBody>
      </p:sp>
      <p:sp>
        <p:nvSpPr>
          <p:cNvPr id="12" name="Titre 1">
            <a:extLst>
              <a:ext uri="{FF2B5EF4-FFF2-40B4-BE49-F238E27FC236}">
                <a16:creationId xmlns:a16="http://schemas.microsoft.com/office/drawing/2014/main" id="{1FD05EC5-C78D-A07C-E187-C1D6259074FA}"/>
              </a:ext>
            </a:extLst>
          </p:cNvPr>
          <p:cNvSpPr>
            <a:spLocks noGrp="1"/>
          </p:cNvSpPr>
          <p:nvPr>
            <p:ph type="title"/>
          </p:nvPr>
        </p:nvSpPr>
        <p:spPr>
          <a:xfrm>
            <a:off x="457200" y="304801"/>
            <a:ext cx="8242300" cy="948978"/>
          </a:xfrm>
        </p:spPr>
        <p:txBody>
          <a:bodyPr/>
          <a:lstStyle/>
          <a:p>
            <a:r>
              <a:rPr lang="fr-CH" sz="2400" noProof="0" dirty="0"/>
              <a:t>7.	Droits et obligations du Conseil général</a:t>
            </a:r>
            <a:br>
              <a:rPr lang="de-CH" i="1" dirty="0"/>
            </a:br>
            <a:r>
              <a:rPr lang="fr-CH" dirty="0"/>
              <a:t>—</a:t>
            </a:r>
          </a:p>
        </p:txBody>
      </p:sp>
      <p:sp>
        <p:nvSpPr>
          <p:cNvPr id="4" name="Espace réservé du texte 3">
            <a:extLst>
              <a:ext uri="{FF2B5EF4-FFF2-40B4-BE49-F238E27FC236}">
                <a16:creationId xmlns:a16="http://schemas.microsoft.com/office/drawing/2014/main" id="{702BE3CA-3136-337C-E3CF-C5AAEDC5A0C0}"/>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a:t>Questions </a:t>
            </a:r>
            <a:r>
              <a:rPr lang="de-CH" dirty="0" err="1"/>
              <a:t>choisies</a:t>
            </a:r>
            <a:endParaRPr lang="fr-CH" dirty="0"/>
          </a:p>
        </p:txBody>
      </p:sp>
    </p:spTree>
    <p:extLst>
      <p:ext uri="{BB962C8B-B14F-4D97-AF65-F5344CB8AC3E}">
        <p14:creationId xmlns:p14="http://schemas.microsoft.com/office/powerpoint/2010/main" val="488855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E170B-8036-90B3-9EE7-F5AC8254B1B9}"/>
            </a:ext>
          </a:extLst>
        </p:cNvPr>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6D30FDE4-3AD4-829E-BA93-81A8BDE08B70}"/>
              </a:ext>
            </a:extLst>
          </p:cNvPr>
          <p:cNvSpPr>
            <a:spLocks noGrp="1"/>
          </p:cNvSpPr>
          <p:nvPr>
            <p:ph type="body" sz="quarter" idx="22"/>
          </p:nvPr>
        </p:nvSpPr>
        <p:spPr>
          <a:xfrm>
            <a:off x="450850" y="1916832"/>
            <a:ext cx="8242300" cy="3000821"/>
          </a:xfrm>
        </p:spPr>
        <p:txBody>
          <a:bodyPr/>
          <a:lstStyle/>
          <a:p>
            <a:pPr>
              <a:buClr>
                <a:srgbClr val="C00000"/>
              </a:buClr>
            </a:pPr>
            <a:r>
              <a:rPr lang="fr-CH" noProof="0" dirty="0">
                <a:solidFill>
                  <a:srgbClr val="C00000"/>
                </a:solidFill>
              </a:rPr>
              <a:t>Récusation</a:t>
            </a:r>
            <a:r>
              <a:rPr lang="fr-CH" noProof="0" dirty="0"/>
              <a:t> (art. 51</a:t>
            </a:r>
            <a:r>
              <a:rPr lang="fr-CH" baseline="30000" noProof="0" dirty="0"/>
              <a:t>bis</a:t>
            </a:r>
            <a:r>
              <a:rPr lang="fr-CH" noProof="0" dirty="0"/>
              <a:t> ꝏ 21 et 65 </a:t>
            </a:r>
            <a:r>
              <a:rPr lang="fr-CH" noProof="0" dirty="0" err="1"/>
              <a:t>LCo</a:t>
            </a:r>
            <a:r>
              <a:rPr lang="fr-CH" noProof="0" dirty="0"/>
              <a:t>; Art. 11 et art. 25 </a:t>
            </a:r>
            <a:r>
              <a:rPr lang="fr-CH" noProof="0" dirty="0" err="1"/>
              <a:t>ss</a:t>
            </a:r>
            <a:r>
              <a:rPr lang="fr-CH" noProof="0" dirty="0"/>
              <a:t> </a:t>
            </a:r>
            <a:r>
              <a:rPr lang="fr-CH" noProof="0" dirty="0" err="1"/>
              <a:t>ReLCo</a:t>
            </a:r>
            <a:r>
              <a:rPr lang="fr-CH" noProof="0" dirty="0"/>
              <a:t>)</a:t>
            </a:r>
          </a:p>
          <a:p>
            <a:pPr marL="342900" indent="-342900">
              <a:buClr>
                <a:srgbClr val="C00000"/>
              </a:buClr>
              <a:buFont typeface="Wingdings" panose="05000000000000000000" pitchFamily="2" charset="2"/>
              <a:buChar char="Ø"/>
            </a:pPr>
            <a:r>
              <a:rPr lang="fr-CH" noProof="0" dirty="0"/>
              <a:t>lorsque lui-même, son conjoint ou une personne avec laquelle il entretient des liens étroits de parenté, d'alliance, d'obligation ou de dépendance a un </a:t>
            </a:r>
            <a:r>
              <a:rPr lang="fr-CH" noProof="0" dirty="0">
                <a:solidFill>
                  <a:srgbClr val="C00000"/>
                </a:solidFill>
              </a:rPr>
              <a:t>intérêt spécial </a:t>
            </a:r>
            <a:r>
              <a:rPr lang="fr-CH" noProof="0" dirty="0"/>
              <a:t>dans l'affaire.</a:t>
            </a:r>
          </a:p>
          <a:p>
            <a:pPr marL="342900" indent="-342900">
              <a:buClr>
                <a:srgbClr val="C00000"/>
              </a:buClr>
              <a:buFont typeface="Wingdings" panose="05000000000000000000" pitchFamily="2" charset="2"/>
              <a:buChar char="Ø"/>
            </a:pPr>
            <a:r>
              <a:rPr lang="fr-CH" noProof="0" dirty="0"/>
              <a:t>Intérêt spécial = L‘affaire a un effet direct, en particulier d'ordre financier</a:t>
            </a:r>
          </a:p>
          <a:p>
            <a:pPr marL="342900" indent="-342900">
              <a:buClr>
                <a:srgbClr val="C00000"/>
              </a:buClr>
              <a:buFont typeface="Wingdings" panose="05000000000000000000" pitchFamily="2" charset="2"/>
              <a:buChar char="Ø"/>
            </a:pPr>
            <a:r>
              <a:rPr lang="fr-CH" noProof="0" dirty="0"/>
              <a:t>L'obligation de se récuser dépend de l'intensité de l'intérêt porté à cette affaire. Il y a intérêt spécial lorsque l'affaire intéresse d’avantage un conseiller par rapport à ses collègues</a:t>
            </a:r>
          </a:p>
        </p:txBody>
      </p:sp>
      <p:sp>
        <p:nvSpPr>
          <p:cNvPr id="12" name="Titre 1">
            <a:extLst>
              <a:ext uri="{FF2B5EF4-FFF2-40B4-BE49-F238E27FC236}">
                <a16:creationId xmlns:a16="http://schemas.microsoft.com/office/drawing/2014/main" id="{ADE8AD7A-C84B-B001-5779-35C1AA1E781C}"/>
              </a:ext>
            </a:extLst>
          </p:cNvPr>
          <p:cNvSpPr>
            <a:spLocks noGrp="1"/>
          </p:cNvSpPr>
          <p:nvPr>
            <p:ph type="title"/>
          </p:nvPr>
        </p:nvSpPr>
        <p:spPr>
          <a:xfrm>
            <a:off x="457200" y="304801"/>
            <a:ext cx="8242300" cy="948978"/>
          </a:xfrm>
        </p:spPr>
        <p:txBody>
          <a:bodyPr/>
          <a:lstStyle/>
          <a:p>
            <a:r>
              <a:rPr lang="fr-CH" sz="2400" dirty="0"/>
              <a:t>7.	</a:t>
            </a:r>
            <a:r>
              <a:rPr lang="de-CH" sz="2400" dirty="0"/>
              <a:t> Droits et </a:t>
            </a:r>
            <a:r>
              <a:rPr lang="de-CH" sz="2400" dirty="0" err="1"/>
              <a:t>obligations</a:t>
            </a:r>
            <a:r>
              <a:rPr lang="de-CH" sz="2400" dirty="0"/>
              <a:t> du Conseil </a:t>
            </a:r>
            <a:r>
              <a:rPr lang="de-CH" sz="2400" dirty="0" err="1"/>
              <a:t>général</a:t>
            </a:r>
            <a:br>
              <a:rPr lang="de-CH" i="1" dirty="0"/>
            </a:br>
            <a:r>
              <a:rPr lang="fr-CH" dirty="0"/>
              <a:t>—</a:t>
            </a:r>
          </a:p>
        </p:txBody>
      </p:sp>
      <p:sp>
        <p:nvSpPr>
          <p:cNvPr id="4" name="Espace réservé du texte 3">
            <a:extLst>
              <a:ext uri="{FF2B5EF4-FFF2-40B4-BE49-F238E27FC236}">
                <a16:creationId xmlns:a16="http://schemas.microsoft.com/office/drawing/2014/main" id="{9B15600D-585A-5818-4BB0-4C40C16BDBA4}"/>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a:t>Questions </a:t>
            </a:r>
            <a:r>
              <a:rPr lang="de-CH" dirty="0" err="1"/>
              <a:t>choisies</a:t>
            </a:r>
            <a:endParaRPr lang="fr-CH" dirty="0"/>
          </a:p>
        </p:txBody>
      </p:sp>
    </p:spTree>
    <p:extLst>
      <p:ext uri="{BB962C8B-B14F-4D97-AF65-F5344CB8AC3E}">
        <p14:creationId xmlns:p14="http://schemas.microsoft.com/office/powerpoint/2010/main" val="1708563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BDCD14-8F64-3E6E-0A3E-1B24050A9690}"/>
              </a:ext>
            </a:extLst>
          </p:cNvPr>
          <p:cNvSpPr>
            <a:spLocks noGrp="1"/>
          </p:cNvSpPr>
          <p:nvPr>
            <p:ph type="title"/>
          </p:nvPr>
        </p:nvSpPr>
        <p:spPr>
          <a:xfrm>
            <a:off x="457200" y="304800"/>
            <a:ext cx="8242300" cy="912109"/>
          </a:xfrm>
        </p:spPr>
        <p:txBody>
          <a:bodyPr/>
          <a:lstStyle/>
          <a:p>
            <a:r>
              <a:rPr lang="fr-CH" sz="2400" dirty="0"/>
              <a:t>1.	</a:t>
            </a:r>
            <a:r>
              <a:rPr lang="de-CH" sz="2400" dirty="0" err="1"/>
              <a:t>Généralités</a:t>
            </a:r>
            <a:br>
              <a:rPr lang="de-CH" sz="2400" i="1" dirty="0"/>
            </a:br>
            <a:r>
              <a:rPr lang="fr-CH" sz="2400" dirty="0"/>
              <a:t>—</a:t>
            </a:r>
          </a:p>
        </p:txBody>
      </p:sp>
      <p:sp>
        <p:nvSpPr>
          <p:cNvPr id="3" name="Espace réservé du texte 2">
            <a:extLst>
              <a:ext uri="{FF2B5EF4-FFF2-40B4-BE49-F238E27FC236}">
                <a16:creationId xmlns:a16="http://schemas.microsoft.com/office/drawing/2014/main" id="{BFEC1707-11F5-1D68-A659-15DCD9A5FBAB}"/>
              </a:ext>
            </a:extLst>
          </p:cNvPr>
          <p:cNvSpPr>
            <a:spLocks noGrp="1"/>
          </p:cNvSpPr>
          <p:nvPr>
            <p:ph type="body" sz="quarter" idx="12"/>
          </p:nvPr>
        </p:nvSpPr>
        <p:spPr>
          <a:xfrm>
            <a:off x="460978" y="1760185"/>
            <a:ext cx="8242300" cy="630942"/>
          </a:xfrm>
        </p:spPr>
        <p:txBody>
          <a:bodyPr/>
          <a:lstStyle/>
          <a:p>
            <a:pPr marL="285750" indent="-285750">
              <a:buClr>
                <a:srgbClr val="C00000"/>
              </a:buClr>
              <a:buFont typeface="Wingdings" panose="05000000000000000000" pitchFamily="2" charset="2"/>
              <a:buChar char="Ø"/>
            </a:pPr>
            <a:r>
              <a:rPr lang="fr-CH" sz="1800" dirty="0"/>
              <a:t>Organe législatif de la commune</a:t>
            </a:r>
            <a:endParaRPr lang="de-CH" sz="1800" dirty="0"/>
          </a:p>
          <a:p>
            <a:pPr marL="285750" indent="-285750">
              <a:buClr>
                <a:srgbClr val="C00000"/>
              </a:buClr>
              <a:buFont typeface="Wingdings" panose="05000000000000000000" pitchFamily="2" charset="2"/>
              <a:buChar char="Ø"/>
            </a:pPr>
            <a:r>
              <a:rPr lang="fr-CH" sz="1800" dirty="0"/>
              <a:t>Remplace l'assemblée communale (art. 25 s. </a:t>
            </a:r>
            <a:r>
              <a:rPr lang="fr-CH" sz="1800" dirty="0" err="1"/>
              <a:t>LCo</a:t>
            </a:r>
            <a:r>
              <a:rPr lang="de-CH" sz="1800" dirty="0"/>
              <a:t>)</a:t>
            </a:r>
            <a:endParaRPr lang="fr-CH" sz="1800" dirty="0"/>
          </a:p>
        </p:txBody>
      </p:sp>
      <p:sp>
        <p:nvSpPr>
          <p:cNvPr id="4" name="Espace réservé du texte 3">
            <a:extLst>
              <a:ext uri="{FF2B5EF4-FFF2-40B4-BE49-F238E27FC236}">
                <a16:creationId xmlns:a16="http://schemas.microsoft.com/office/drawing/2014/main" id="{85C56EE4-7FCC-F7CF-E0D5-F77E82AB86CE}"/>
              </a:ext>
            </a:extLst>
          </p:cNvPr>
          <p:cNvSpPr>
            <a:spLocks noGrp="1"/>
          </p:cNvSpPr>
          <p:nvPr>
            <p:ph type="body" sz="quarter" idx="13"/>
          </p:nvPr>
        </p:nvSpPr>
        <p:spPr>
          <a:xfrm>
            <a:off x="460978" y="1208362"/>
            <a:ext cx="8242300" cy="369332"/>
          </a:xfrm>
        </p:spPr>
        <p:txBody>
          <a:bodyPr/>
          <a:lstStyle/>
          <a:p>
            <a:r>
              <a:rPr lang="fr-CH" noProof="0" dirty="0"/>
              <a:t>Rôle du Conseil général dans le système politique</a:t>
            </a:r>
          </a:p>
        </p:txBody>
      </p:sp>
    </p:spTree>
    <p:extLst>
      <p:ext uri="{BB962C8B-B14F-4D97-AF65-F5344CB8AC3E}">
        <p14:creationId xmlns:p14="http://schemas.microsoft.com/office/powerpoint/2010/main" val="1527577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97AC9-6979-1476-96AF-1EAC885507A2}"/>
            </a:ext>
          </a:extLst>
        </p:cNvPr>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29CB8325-CF3C-3B9F-EBF9-3C02819FF927}"/>
              </a:ext>
            </a:extLst>
          </p:cNvPr>
          <p:cNvSpPr>
            <a:spLocks noGrp="1"/>
          </p:cNvSpPr>
          <p:nvPr>
            <p:ph type="body" sz="quarter" idx="22"/>
          </p:nvPr>
        </p:nvSpPr>
        <p:spPr>
          <a:xfrm>
            <a:off x="450850" y="1916832"/>
            <a:ext cx="8242300" cy="3847207"/>
          </a:xfrm>
        </p:spPr>
        <p:txBody>
          <a:bodyPr/>
          <a:lstStyle/>
          <a:p>
            <a:pPr>
              <a:buClr>
                <a:srgbClr val="C00000"/>
              </a:buClr>
            </a:pPr>
            <a:r>
              <a:rPr lang="fr-CH" noProof="0" dirty="0">
                <a:solidFill>
                  <a:srgbClr val="C00000"/>
                </a:solidFill>
              </a:rPr>
              <a:t>Récusation</a:t>
            </a:r>
            <a:endParaRPr lang="fr-CH" noProof="0" dirty="0"/>
          </a:p>
          <a:p>
            <a:pPr marL="342900" indent="-342900">
              <a:buClr>
                <a:srgbClr val="C00000"/>
              </a:buClr>
              <a:buFont typeface="Wingdings" panose="05000000000000000000" pitchFamily="2" charset="2"/>
              <a:buChar char="Ø"/>
            </a:pPr>
            <a:r>
              <a:rPr lang="fr-CH" noProof="0" dirty="0"/>
              <a:t>La personne concernée doit se récuser elle-même, </a:t>
            </a:r>
            <a:r>
              <a:rPr lang="fr-CH" noProof="0" dirty="0">
                <a:solidFill>
                  <a:srgbClr val="C00000"/>
                </a:solidFill>
              </a:rPr>
              <a:t>d'office</a:t>
            </a:r>
          </a:p>
          <a:p>
            <a:pPr marL="342900" indent="-342900">
              <a:buClr>
                <a:srgbClr val="C00000"/>
              </a:buClr>
              <a:buFont typeface="Wingdings" panose="05000000000000000000" pitchFamily="2" charset="2"/>
              <a:buChar char="Ø"/>
            </a:pPr>
            <a:r>
              <a:rPr lang="fr-CH" noProof="0" dirty="0"/>
              <a:t>Si l'obligation de récusation est contestée, le bureau statue à ce sujet en excluant la personne concernée</a:t>
            </a:r>
          </a:p>
          <a:p>
            <a:pPr marL="342900" indent="-342900">
              <a:buClr>
                <a:srgbClr val="C00000"/>
              </a:buClr>
              <a:buFont typeface="Wingdings" panose="05000000000000000000" pitchFamily="2" charset="2"/>
              <a:buChar char="Ø"/>
            </a:pPr>
            <a:r>
              <a:rPr lang="fr-CH" noProof="0" dirty="0"/>
              <a:t>Conséquence en cas d'obligation de récusation : le membre du Conseil général </a:t>
            </a:r>
            <a:r>
              <a:rPr lang="fr-CH" noProof="0" dirty="0">
                <a:solidFill>
                  <a:srgbClr val="C00000"/>
                </a:solidFill>
              </a:rPr>
              <a:t>ne peut pas participer à la délibération </a:t>
            </a:r>
            <a:r>
              <a:rPr lang="fr-CH" noProof="0" dirty="0"/>
              <a:t>(débat et vote) en lien avec l‘objet pour lequel le motif de récusation existe</a:t>
            </a:r>
          </a:p>
          <a:p>
            <a:pPr marL="342900" indent="-342900">
              <a:buClr>
                <a:srgbClr val="C00000"/>
              </a:buClr>
              <a:buFont typeface="Wingdings" panose="05000000000000000000" pitchFamily="2" charset="2"/>
              <a:buChar char="Ø"/>
            </a:pPr>
            <a:r>
              <a:rPr lang="fr-CH" noProof="0" dirty="0"/>
              <a:t>doit quitter la salle de séance avant toute délibération sur l'objet qui la concerne</a:t>
            </a:r>
          </a:p>
          <a:p>
            <a:pPr marL="342900" indent="-342900">
              <a:buClr>
                <a:srgbClr val="C00000"/>
              </a:buClr>
              <a:buFont typeface="Wingdings" panose="05000000000000000000" pitchFamily="2" charset="2"/>
              <a:buChar char="Ø"/>
            </a:pPr>
            <a:r>
              <a:rPr lang="fr-CH" noProof="0" dirty="0"/>
              <a:t>En cas de violation : la décision est annulable</a:t>
            </a:r>
          </a:p>
          <a:p>
            <a:pPr marL="342900" indent="-342900">
              <a:buClr>
                <a:srgbClr val="C00000"/>
              </a:buClr>
              <a:buFont typeface="Wingdings" panose="05000000000000000000" pitchFamily="2" charset="2"/>
              <a:buChar char="Ø"/>
            </a:pPr>
            <a:endParaRPr lang="de-DE" dirty="0"/>
          </a:p>
        </p:txBody>
      </p:sp>
      <p:sp>
        <p:nvSpPr>
          <p:cNvPr id="12" name="Titre 1">
            <a:extLst>
              <a:ext uri="{FF2B5EF4-FFF2-40B4-BE49-F238E27FC236}">
                <a16:creationId xmlns:a16="http://schemas.microsoft.com/office/drawing/2014/main" id="{B0A8889C-087D-C457-D65C-4E9313CDAE13}"/>
              </a:ext>
            </a:extLst>
          </p:cNvPr>
          <p:cNvSpPr>
            <a:spLocks noGrp="1"/>
          </p:cNvSpPr>
          <p:nvPr>
            <p:ph type="title"/>
          </p:nvPr>
        </p:nvSpPr>
        <p:spPr>
          <a:xfrm>
            <a:off x="457200" y="304801"/>
            <a:ext cx="8242300" cy="948978"/>
          </a:xfrm>
        </p:spPr>
        <p:txBody>
          <a:bodyPr/>
          <a:lstStyle/>
          <a:p>
            <a:r>
              <a:rPr lang="fr-CH" sz="2400" dirty="0"/>
              <a:t>7.	</a:t>
            </a:r>
            <a:r>
              <a:rPr lang="de-CH" sz="2400" dirty="0"/>
              <a:t> Droits et </a:t>
            </a:r>
            <a:r>
              <a:rPr lang="de-CH" sz="2400" dirty="0" err="1"/>
              <a:t>obligations</a:t>
            </a:r>
            <a:r>
              <a:rPr lang="de-CH" sz="2400" dirty="0"/>
              <a:t> du Conseil </a:t>
            </a:r>
            <a:r>
              <a:rPr lang="de-CH" sz="2400" dirty="0" err="1"/>
              <a:t>général</a:t>
            </a:r>
            <a:br>
              <a:rPr lang="de-CH" i="1" dirty="0"/>
            </a:br>
            <a:r>
              <a:rPr lang="fr-CH" dirty="0"/>
              <a:t>—</a:t>
            </a:r>
          </a:p>
        </p:txBody>
      </p:sp>
      <p:sp>
        <p:nvSpPr>
          <p:cNvPr id="4" name="Espace réservé du texte 3">
            <a:extLst>
              <a:ext uri="{FF2B5EF4-FFF2-40B4-BE49-F238E27FC236}">
                <a16:creationId xmlns:a16="http://schemas.microsoft.com/office/drawing/2014/main" id="{D585D7C2-30E5-8B10-0F46-BF2C6B98E8DE}"/>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a:t>Questions </a:t>
            </a:r>
            <a:r>
              <a:rPr lang="de-CH" dirty="0" err="1"/>
              <a:t>choisies</a:t>
            </a:r>
            <a:endParaRPr lang="fr-CH" dirty="0"/>
          </a:p>
        </p:txBody>
      </p:sp>
    </p:spTree>
    <p:extLst>
      <p:ext uri="{BB962C8B-B14F-4D97-AF65-F5344CB8AC3E}">
        <p14:creationId xmlns:p14="http://schemas.microsoft.com/office/powerpoint/2010/main" val="2137148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F7878-0CE4-7C58-926F-F4865AA522AC}"/>
            </a:ext>
          </a:extLst>
        </p:cNvPr>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CDA72432-61E3-A9EC-3368-664DF7492C82}"/>
              </a:ext>
            </a:extLst>
          </p:cNvPr>
          <p:cNvSpPr>
            <a:spLocks noGrp="1"/>
          </p:cNvSpPr>
          <p:nvPr>
            <p:ph type="body" sz="quarter" idx="22"/>
          </p:nvPr>
        </p:nvSpPr>
        <p:spPr>
          <a:xfrm>
            <a:off x="450850" y="1916832"/>
            <a:ext cx="8242300" cy="2539157"/>
          </a:xfrm>
        </p:spPr>
        <p:txBody>
          <a:bodyPr/>
          <a:lstStyle/>
          <a:p>
            <a:pPr marL="342900" indent="-342900">
              <a:buClr>
                <a:srgbClr val="C00000"/>
              </a:buClr>
              <a:buFont typeface="Wingdings" panose="05000000000000000000" pitchFamily="2" charset="2"/>
              <a:buChar char="Ø"/>
            </a:pPr>
            <a:r>
              <a:rPr lang="fr-CH" noProof="0" dirty="0"/>
              <a:t>Obligation de siéger aux séances (art. 39 </a:t>
            </a:r>
            <a:r>
              <a:rPr lang="fr-CH" noProof="0" dirty="0" err="1"/>
              <a:t>LCo</a:t>
            </a:r>
            <a:r>
              <a:rPr lang="fr-CH" noProof="0" dirty="0"/>
              <a:t>)</a:t>
            </a:r>
          </a:p>
          <a:p>
            <a:pPr marL="342900" indent="-342900">
              <a:buClr>
                <a:srgbClr val="C00000"/>
              </a:buClr>
              <a:buFont typeface="Wingdings" panose="05000000000000000000" pitchFamily="2" charset="2"/>
              <a:buChar char="Ø"/>
            </a:pPr>
            <a:r>
              <a:rPr lang="fr-CH" noProof="0" dirty="0"/>
              <a:t>Publicité des séances (art. 9</a:t>
            </a:r>
            <a:r>
              <a:rPr lang="fr-CH" baseline="30000" noProof="0" dirty="0"/>
              <a:t>bis</a:t>
            </a:r>
            <a:r>
              <a:rPr lang="fr-CH" noProof="0" dirty="0"/>
              <a:t> </a:t>
            </a:r>
            <a:r>
              <a:rPr lang="fr-CH" noProof="0" dirty="0" err="1"/>
              <a:t>LCo</a:t>
            </a:r>
            <a:r>
              <a:rPr lang="fr-CH" noProof="0" dirty="0"/>
              <a:t>) et enregistrements (art. 3 </a:t>
            </a:r>
            <a:r>
              <a:rPr lang="fr-CH" noProof="0" dirty="0" err="1"/>
              <a:t>RELCo</a:t>
            </a:r>
            <a:r>
              <a:rPr lang="fr-CH" noProof="0" dirty="0"/>
              <a:t>)</a:t>
            </a:r>
          </a:p>
          <a:p>
            <a:pPr marL="342900" indent="-342900">
              <a:buClr>
                <a:srgbClr val="C00000"/>
              </a:buClr>
              <a:buFont typeface="Wingdings" panose="05000000000000000000" pitchFamily="2" charset="2"/>
              <a:buChar char="Ø"/>
            </a:pPr>
            <a:r>
              <a:rPr lang="fr-CH" noProof="0" dirty="0"/>
              <a:t>Maintien de l‘ordre (art. 23 </a:t>
            </a:r>
            <a:r>
              <a:rPr lang="fr-CH" noProof="0" dirty="0" err="1"/>
              <a:t>LCo</a:t>
            </a:r>
            <a:r>
              <a:rPr lang="fr-CH" noProof="0" dirty="0"/>
              <a:t>)</a:t>
            </a:r>
          </a:p>
          <a:p>
            <a:pPr marL="342900" indent="-342900">
              <a:buClr>
                <a:srgbClr val="C00000"/>
              </a:buClr>
              <a:buFont typeface="Wingdings" panose="05000000000000000000" pitchFamily="2" charset="2"/>
              <a:buChar char="Ø"/>
            </a:pPr>
            <a:r>
              <a:rPr lang="fr-CH" noProof="0" dirty="0"/>
              <a:t>Mesures de surveillance (art. 150, 150a al. 2 </a:t>
            </a:r>
            <a:r>
              <a:rPr lang="fr-CH" noProof="0" dirty="0" err="1"/>
              <a:t>LCo</a:t>
            </a:r>
            <a:r>
              <a:rPr lang="fr-CH" noProof="0" dirty="0"/>
              <a:t> et art. 67 al. 1 lit. r </a:t>
            </a:r>
            <a:r>
              <a:rPr lang="fr-CH" noProof="0" dirty="0" err="1"/>
              <a:t>LFCo</a:t>
            </a:r>
            <a:r>
              <a:rPr lang="fr-CH" noProof="0" dirty="0"/>
              <a:t>)</a:t>
            </a:r>
          </a:p>
          <a:p>
            <a:pPr marL="615950" lvl="1" indent="-252413">
              <a:buClr>
                <a:srgbClr val="C00000"/>
              </a:buClr>
              <a:buFont typeface="Wingdings" panose="05000000000000000000" pitchFamily="2" charset="2"/>
              <a:buChar char="§"/>
            </a:pPr>
            <a:r>
              <a:rPr lang="fr-CH" noProof="0" dirty="0"/>
              <a:t>Interne: Enquête administrative</a:t>
            </a:r>
          </a:p>
          <a:p>
            <a:pPr marL="615950" lvl="1" indent="-252413">
              <a:buClr>
                <a:srgbClr val="C00000"/>
              </a:buClr>
              <a:buFont typeface="Wingdings" panose="05000000000000000000" pitchFamily="2" charset="2"/>
              <a:buChar char="§"/>
            </a:pPr>
            <a:r>
              <a:rPr lang="fr-CH" noProof="0" dirty="0"/>
              <a:t>Externe: Autorité de surveillance</a:t>
            </a:r>
          </a:p>
        </p:txBody>
      </p:sp>
      <p:sp>
        <p:nvSpPr>
          <p:cNvPr id="12" name="Titre 1">
            <a:extLst>
              <a:ext uri="{FF2B5EF4-FFF2-40B4-BE49-F238E27FC236}">
                <a16:creationId xmlns:a16="http://schemas.microsoft.com/office/drawing/2014/main" id="{38982581-695E-474C-6409-4B52DE431890}"/>
              </a:ext>
            </a:extLst>
          </p:cNvPr>
          <p:cNvSpPr>
            <a:spLocks noGrp="1"/>
          </p:cNvSpPr>
          <p:nvPr>
            <p:ph type="title"/>
          </p:nvPr>
        </p:nvSpPr>
        <p:spPr>
          <a:xfrm>
            <a:off x="457200" y="304801"/>
            <a:ext cx="8242300" cy="948978"/>
          </a:xfrm>
        </p:spPr>
        <p:txBody>
          <a:bodyPr/>
          <a:lstStyle/>
          <a:p>
            <a:r>
              <a:rPr lang="fr-CH" sz="2400" dirty="0"/>
              <a:t>7.	</a:t>
            </a:r>
            <a:r>
              <a:rPr lang="de-CH" sz="2400" dirty="0"/>
              <a:t> Droits et </a:t>
            </a:r>
            <a:r>
              <a:rPr lang="de-CH" sz="2400" dirty="0" err="1"/>
              <a:t>obligations</a:t>
            </a:r>
            <a:r>
              <a:rPr lang="de-CH" sz="2400" dirty="0"/>
              <a:t> du Conseil </a:t>
            </a:r>
            <a:r>
              <a:rPr lang="de-CH" sz="2400" dirty="0" err="1"/>
              <a:t>général</a:t>
            </a:r>
            <a:br>
              <a:rPr lang="de-CH" i="1" dirty="0"/>
            </a:br>
            <a:r>
              <a:rPr lang="fr-CH" dirty="0"/>
              <a:t>—</a:t>
            </a:r>
          </a:p>
        </p:txBody>
      </p:sp>
      <p:sp>
        <p:nvSpPr>
          <p:cNvPr id="4" name="Espace réservé du texte 3">
            <a:extLst>
              <a:ext uri="{FF2B5EF4-FFF2-40B4-BE49-F238E27FC236}">
                <a16:creationId xmlns:a16="http://schemas.microsoft.com/office/drawing/2014/main" id="{B0900F7A-A84C-12D9-3CB2-75F23C31F4CD}"/>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a:t>Questions </a:t>
            </a:r>
            <a:r>
              <a:rPr lang="de-CH" dirty="0" err="1"/>
              <a:t>choisies</a:t>
            </a:r>
            <a:endParaRPr lang="fr-CH" dirty="0"/>
          </a:p>
        </p:txBody>
      </p:sp>
    </p:spTree>
    <p:extLst>
      <p:ext uri="{BB962C8B-B14F-4D97-AF65-F5344CB8AC3E}">
        <p14:creationId xmlns:p14="http://schemas.microsoft.com/office/powerpoint/2010/main" val="3930966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580EB6-3131-B5FF-D2EA-D7E635CE08BE}"/>
              </a:ext>
            </a:extLst>
          </p:cNvPr>
          <p:cNvSpPr>
            <a:spLocks noGrp="1"/>
          </p:cNvSpPr>
          <p:nvPr>
            <p:ph type="title"/>
          </p:nvPr>
        </p:nvSpPr>
        <p:spPr>
          <a:xfrm>
            <a:off x="457200" y="304800"/>
            <a:ext cx="8242300" cy="948978"/>
          </a:xfrm>
        </p:spPr>
        <p:txBody>
          <a:bodyPr/>
          <a:lstStyle/>
          <a:p>
            <a:r>
              <a:rPr lang="fr-CH" dirty="0">
                <a:solidFill>
                  <a:srgbClr val="C00000"/>
                </a:solidFill>
              </a:rPr>
              <a:t>Questions?</a:t>
            </a:r>
            <a:br>
              <a:rPr lang="fr-CH" b="0" i="1" dirty="0"/>
            </a:br>
            <a:r>
              <a:rPr lang="de-CH" dirty="0">
                <a:latin typeface="Arial" charset="0"/>
              </a:rPr>
              <a:t>—</a:t>
            </a:r>
            <a:endParaRPr lang="fr-CH" b="0" i="1" dirty="0"/>
          </a:p>
        </p:txBody>
      </p:sp>
      <p:sp>
        <p:nvSpPr>
          <p:cNvPr id="3" name="Espace réservé du texte 2">
            <a:extLst>
              <a:ext uri="{FF2B5EF4-FFF2-40B4-BE49-F238E27FC236}">
                <a16:creationId xmlns:a16="http://schemas.microsoft.com/office/drawing/2014/main" id="{B5310430-13A5-3506-70A2-FF5338B90DD8}"/>
              </a:ext>
            </a:extLst>
          </p:cNvPr>
          <p:cNvSpPr>
            <a:spLocks noGrp="1"/>
          </p:cNvSpPr>
          <p:nvPr>
            <p:ph type="body" sz="quarter" idx="12"/>
          </p:nvPr>
        </p:nvSpPr>
        <p:spPr>
          <a:xfrm>
            <a:off x="457200" y="1047472"/>
            <a:ext cx="8242300" cy="1754326"/>
          </a:xfrm>
        </p:spPr>
        <p:txBody>
          <a:bodyPr/>
          <a:lstStyle/>
          <a:p>
            <a:endParaRPr lang="fr-CH" dirty="0"/>
          </a:p>
          <a:p>
            <a:pPr algn="ctr"/>
            <a:r>
              <a:rPr lang="fr-CH" sz="2800" dirty="0"/>
              <a:t>Merci </a:t>
            </a:r>
            <a:br>
              <a:rPr lang="fr-CH" sz="2800" dirty="0"/>
            </a:br>
            <a:r>
              <a:rPr lang="fr-CH" sz="2800" dirty="0"/>
              <a:t>pour votre participation!</a:t>
            </a:r>
          </a:p>
          <a:p>
            <a:pPr algn="ctr"/>
            <a:endParaRPr lang="fr-CH" sz="2800" dirty="0"/>
          </a:p>
        </p:txBody>
      </p:sp>
      <p:pic>
        <p:nvPicPr>
          <p:cNvPr id="4" name="Image 3" descr="Une image contenant silhouette, panorama, noir et blanc, ciel&#10;&#10;Description générée automatiquement">
            <a:extLst>
              <a:ext uri="{FF2B5EF4-FFF2-40B4-BE49-F238E27FC236}">
                <a16:creationId xmlns:a16="http://schemas.microsoft.com/office/drawing/2014/main" id="{426D5043-6CB3-EC29-F525-46EB6E7A26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3" y="4712271"/>
            <a:ext cx="9140057" cy="1195720"/>
          </a:xfrm>
          <a:prstGeom prst="rect">
            <a:avLst/>
          </a:prstGeom>
        </p:spPr>
      </p:pic>
      <p:sp>
        <p:nvSpPr>
          <p:cNvPr id="5" name="ZoneTexte 4">
            <a:extLst>
              <a:ext uri="{FF2B5EF4-FFF2-40B4-BE49-F238E27FC236}">
                <a16:creationId xmlns:a16="http://schemas.microsoft.com/office/drawing/2014/main" id="{B850ABE9-71F9-77D2-5363-B72B595C2952}"/>
              </a:ext>
            </a:extLst>
          </p:cNvPr>
          <p:cNvSpPr txBox="1"/>
          <p:nvPr/>
        </p:nvSpPr>
        <p:spPr>
          <a:xfrm>
            <a:off x="2113384" y="2644153"/>
            <a:ext cx="3672408" cy="974626"/>
          </a:xfrm>
          <a:prstGeom prst="rect">
            <a:avLst/>
          </a:prstGeom>
        </p:spPr>
        <p:txBody>
          <a:bodyPr vert="horz" wrap="square" lIns="0" tIns="0" rIns="0" bIns="0" rtlCol="0">
            <a:spAutoFit/>
          </a:bodyPr>
          <a:lstStyle/>
          <a:p>
            <a:pPr>
              <a:lnSpc>
                <a:spcPts val="1900"/>
              </a:lnSpc>
              <a:spcAft>
                <a:spcPts val="600"/>
              </a:spcAft>
              <a:buClr>
                <a:srgbClr val="074EA1"/>
              </a:buClr>
            </a:pPr>
            <a:r>
              <a:rPr lang="fr-CH" sz="1600" b="1" dirty="0"/>
              <a:t>Votre retour compte pour nous !</a:t>
            </a:r>
            <a:br>
              <a:rPr lang="fr-CH" sz="1600" dirty="0"/>
            </a:br>
            <a:r>
              <a:rPr lang="fr-CH" sz="1600" dirty="0"/>
              <a:t>Merci de prendre quelques instants pour répondre à notre sondage de satisfaction en scannant le QR code.</a:t>
            </a:r>
            <a:endParaRPr lang="fr-CH" sz="1600" b="1" dirty="0"/>
          </a:p>
        </p:txBody>
      </p:sp>
      <p:pic>
        <p:nvPicPr>
          <p:cNvPr id="1026" name="Image 1">
            <a:extLst>
              <a:ext uri="{FF2B5EF4-FFF2-40B4-BE49-F238E27FC236}">
                <a16:creationId xmlns:a16="http://schemas.microsoft.com/office/drawing/2014/main" id="{CF0AF0F9-F5F4-D933-29AA-3691889186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500" t="38869" r="28205" b="18270"/>
          <a:stretch>
            <a:fillRect/>
          </a:stretch>
        </p:blipFill>
        <p:spPr bwMode="auto">
          <a:xfrm>
            <a:off x="6053420" y="2739042"/>
            <a:ext cx="792817" cy="78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754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EB5B5-F51B-A081-9442-634C7EA27C0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3A14F1D-B675-8224-C6CA-E44B8833B5B0}"/>
              </a:ext>
            </a:extLst>
          </p:cNvPr>
          <p:cNvSpPr>
            <a:spLocks noGrp="1"/>
          </p:cNvSpPr>
          <p:nvPr>
            <p:ph type="title"/>
          </p:nvPr>
        </p:nvSpPr>
        <p:spPr>
          <a:xfrm>
            <a:off x="457200" y="304800"/>
            <a:ext cx="8242300" cy="912109"/>
          </a:xfrm>
        </p:spPr>
        <p:txBody>
          <a:bodyPr/>
          <a:lstStyle/>
          <a:p>
            <a:r>
              <a:rPr lang="fr-CH" sz="2400" dirty="0"/>
              <a:t>1.	</a:t>
            </a:r>
            <a:r>
              <a:rPr lang="de-CH" sz="2400" dirty="0" err="1"/>
              <a:t>Généralités</a:t>
            </a:r>
            <a:br>
              <a:rPr lang="de-CH" sz="2400" i="1" dirty="0"/>
            </a:br>
            <a:r>
              <a:rPr lang="fr-CH" sz="2400" dirty="0"/>
              <a:t>—</a:t>
            </a:r>
          </a:p>
        </p:txBody>
      </p:sp>
      <p:sp>
        <p:nvSpPr>
          <p:cNvPr id="5" name="Espace réservé du texte 3">
            <a:extLst>
              <a:ext uri="{FF2B5EF4-FFF2-40B4-BE49-F238E27FC236}">
                <a16:creationId xmlns:a16="http://schemas.microsoft.com/office/drawing/2014/main" id="{854700C0-452B-E855-BC4B-79617DA6B75F}"/>
              </a:ext>
            </a:extLst>
          </p:cNvPr>
          <p:cNvSpPr txBox="1">
            <a:spLocks/>
          </p:cNvSpPr>
          <p:nvPr/>
        </p:nvSpPr>
        <p:spPr bwMode="auto">
          <a:xfrm>
            <a:off x="444500" y="1216909"/>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a:t>Bases </a:t>
            </a:r>
            <a:r>
              <a:rPr lang="de-CH" dirty="0" err="1"/>
              <a:t>légales</a:t>
            </a:r>
            <a:endParaRPr lang="fr-CH" dirty="0"/>
          </a:p>
        </p:txBody>
      </p:sp>
      <p:sp>
        <p:nvSpPr>
          <p:cNvPr id="6" name="Espace réservé du texte 2">
            <a:extLst>
              <a:ext uri="{FF2B5EF4-FFF2-40B4-BE49-F238E27FC236}">
                <a16:creationId xmlns:a16="http://schemas.microsoft.com/office/drawing/2014/main" id="{BB0384E8-1D82-C287-A683-EA47935A7437}"/>
              </a:ext>
            </a:extLst>
          </p:cNvPr>
          <p:cNvSpPr txBox="1">
            <a:spLocks/>
          </p:cNvSpPr>
          <p:nvPr/>
        </p:nvSpPr>
        <p:spPr bwMode="auto">
          <a:xfrm>
            <a:off x="444500" y="1772816"/>
            <a:ext cx="8242300" cy="346248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C00000"/>
              </a:buClr>
            </a:pPr>
            <a:r>
              <a:rPr lang="de-CH" sz="1800" b="1" dirty="0"/>
              <a:t>Cantonal</a:t>
            </a:r>
          </a:p>
          <a:p>
            <a:pPr marL="285750" indent="-285750">
              <a:buClr>
                <a:srgbClr val="C00000"/>
              </a:buClr>
              <a:buFont typeface="Wingdings" panose="05000000000000000000" pitchFamily="2" charset="2"/>
              <a:buChar char="Ø"/>
            </a:pPr>
            <a:r>
              <a:rPr lang="fr-CH" sz="1800" noProof="0" dirty="0"/>
              <a:t>Loi sur les communes (</a:t>
            </a:r>
            <a:r>
              <a:rPr lang="fr-CH" sz="1800" noProof="0" dirty="0" err="1">
                <a:hlinkClick r:id="rId3"/>
              </a:rPr>
              <a:t>LCo</a:t>
            </a:r>
            <a:r>
              <a:rPr lang="fr-CH" sz="1800" noProof="0" dirty="0"/>
              <a:t>; RSF 140.1) </a:t>
            </a:r>
          </a:p>
          <a:p>
            <a:pPr marL="285750" indent="-285750">
              <a:buClr>
                <a:srgbClr val="C00000"/>
              </a:buClr>
              <a:buFont typeface="Wingdings" panose="05000000000000000000" pitchFamily="2" charset="2"/>
              <a:buChar char="Ø"/>
            </a:pPr>
            <a:r>
              <a:rPr lang="fr-CH" sz="1800" noProof="0" dirty="0"/>
              <a:t>Règlement d’exécution de la loi sur les communes (</a:t>
            </a:r>
            <a:r>
              <a:rPr lang="fr-CH" sz="1800" noProof="0" dirty="0" err="1">
                <a:hlinkClick r:id="rId4"/>
              </a:rPr>
              <a:t>RELCo</a:t>
            </a:r>
            <a:r>
              <a:rPr lang="fr-CH" sz="1800" noProof="0" dirty="0"/>
              <a:t>; RSF 140.11)</a:t>
            </a:r>
          </a:p>
          <a:p>
            <a:pPr marL="285750" indent="-285750">
              <a:buClr>
                <a:srgbClr val="C00000"/>
              </a:buClr>
              <a:buFont typeface="Wingdings" panose="05000000000000000000" pitchFamily="2" charset="2"/>
              <a:buChar char="Ø"/>
            </a:pPr>
            <a:r>
              <a:rPr lang="fr-CH" sz="1800" noProof="0" dirty="0"/>
              <a:t>Loi sur les finances communales (</a:t>
            </a:r>
            <a:r>
              <a:rPr lang="fr-CH" sz="1800" noProof="0" dirty="0" err="1">
                <a:hlinkClick r:id="rId5"/>
              </a:rPr>
              <a:t>LFCo</a:t>
            </a:r>
            <a:r>
              <a:rPr lang="fr-CH" sz="1800" noProof="0" dirty="0"/>
              <a:t>; RSF 140.6)</a:t>
            </a:r>
          </a:p>
          <a:p>
            <a:pPr marL="285750" indent="-285750">
              <a:buClr>
                <a:srgbClr val="C00000"/>
              </a:buClr>
              <a:buFont typeface="Wingdings" panose="05000000000000000000" pitchFamily="2" charset="2"/>
              <a:buChar char="Ø"/>
            </a:pPr>
            <a:r>
              <a:rPr lang="fr-CH" sz="1800" noProof="0" dirty="0"/>
              <a:t>Ordonnance sur les finances communales (</a:t>
            </a:r>
            <a:r>
              <a:rPr lang="fr-CH" sz="1800" noProof="0" dirty="0" err="1">
                <a:hlinkClick r:id="rId6"/>
              </a:rPr>
              <a:t>OFCo</a:t>
            </a:r>
            <a:r>
              <a:rPr lang="fr-CH" sz="1800" noProof="0" dirty="0"/>
              <a:t>; RSF 140.61)</a:t>
            </a:r>
          </a:p>
          <a:p>
            <a:pPr marL="285750" indent="-285750">
              <a:buClr>
                <a:srgbClr val="C00000"/>
              </a:buClr>
              <a:buFont typeface="Wingdings" panose="05000000000000000000" pitchFamily="2" charset="2"/>
              <a:buChar char="Ø"/>
            </a:pPr>
            <a:r>
              <a:rPr lang="fr-CH" sz="1800" noProof="0" dirty="0"/>
              <a:t>Loi sur l'exercice des droits politiques (</a:t>
            </a:r>
            <a:r>
              <a:rPr lang="fr-CH" sz="1800" noProof="0" dirty="0">
                <a:hlinkClick r:id="rId7"/>
              </a:rPr>
              <a:t>LEDP</a:t>
            </a:r>
            <a:r>
              <a:rPr lang="fr-CH" sz="1800" noProof="0" dirty="0"/>
              <a:t>; RSF 115.1)</a:t>
            </a:r>
          </a:p>
          <a:p>
            <a:pPr marL="285750" indent="-285750">
              <a:buClr>
                <a:srgbClr val="C00000"/>
              </a:buClr>
              <a:buFont typeface="Wingdings" panose="05000000000000000000" pitchFamily="2" charset="2"/>
              <a:buChar char="Ø"/>
            </a:pPr>
            <a:r>
              <a:rPr lang="fr-CH" sz="1800" noProof="0" dirty="0"/>
              <a:t>Règlement sur l'exercice des droits politiques (</a:t>
            </a:r>
            <a:r>
              <a:rPr lang="fr-CH" sz="1800" noProof="0" dirty="0">
                <a:hlinkClick r:id="rId8"/>
              </a:rPr>
              <a:t>REDP</a:t>
            </a:r>
            <a:r>
              <a:rPr lang="fr-CH" sz="1800" noProof="0" dirty="0"/>
              <a:t>; RSF 115.11)</a:t>
            </a:r>
          </a:p>
          <a:p>
            <a:pPr>
              <a:buClr>
                <a:srgbClr val="C00000"/>
              </a:buClr>
            </a:pPr>
            <a:endParaRPr lang="de-CH" sz="1800" b="1" dirty="0"/>
          </a:p>
          <a:p>
            <a:pPr>
              <a:buClr>
                <a:srgbClr val="C00000"/>
              </a:buClr>
            </a:pPr>
            <a:r>
              <a:rPr lang="fr-CH" sz="1800" b="1" noProof="0" dirty="0"/>
              <a:t>Communal</a:t>
            </a:r>
          </a:p>
          <a:p>
            <a:pPr marL="285750" indent="-285750">
              <a:buClr>
                <a:srgbClr val="C00000"/>
              </a:buClr>
              <a:buFont typeface="Wingdings" panose="05000000000000000000" pitchFamily="2" charset="2"/>
              <a:buChar char="Ø"/>
            </a:pPr>
            <a:r>
              <a:rPr lang="fr-CH" sz="1800" noProof="0" dirty="0"/>
              <a:t>Règlement du Conseil général de la commune concernée (facultatif)</a:t>
            </a:r>
          </a:p>
        </p:txBody>
      </p:sp>
    </p:spTree>
    <p:extLst>
      <p:ext uri="{BB962C8B-B14F-4D97-AF65-F5344CB8AC3E}">
        <p14:creationId xmlns:p14="http://schemas.microsoft.com/office/powerpoint/2010/main" val="911874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AFF2C0-8381-A6C8-7399-1D75681BD409}"/>
              </a:ext>
            </a:extLst>
          </p:cNvPr>
          <p:cNvSpPr>
            <a:spLocks noGrp="1"/>
          </p:cNvSpPr>
          <p:nvPr>
            <p:ph type="title"/>
          </p:nvPr>
        </p:nvSpPr>
        <p:spPr>
          <a:xfrm>
            <a:off x="457200" y="304800"/>
            <a:ext cx="8242300" cy="900375"/>
          </a:xfrm>
        </p:spPr>
        <p:txBody>
          <a:bodyPr/>
          <a:lstStyle/>
          <a:p>
            <a:r>
              <a:rPr lang="fr-CH" sz="2400" dirty="0"/>
              <a:t>1.	</a:t>
            </a:r>
            <a:r>
              <a:rPr lang="de-CH" sz="2400" dirty="0" err="1"/>
              <a:t>Généralités</a:t>
            </a:r>
            <a:br>
              <a:rPr lang="de-CH" sz="2400" i="1" dirty="0"/>
            </a:br>
            <a:r>
              <a:rPr lang="fr-CH" sz="2400" dirty="0"/>
              <a:t>—</a:t>
            </a:r>
          </a:p>
        </p:txBody>
      </p:sp>
      <p:sp>
        <p:nvSpPr>
          <p:cNvPr id="3" name="Espace réservé du texte 2">
            <a:extLst>
              <a:ext uri="{FF2B5EF4-FFF2-40B4-BE49-F238E27FC236}">
                <a16:creationId xmlns:a16="http://schemas.microsoft.com/office/drawing/2014/main" id="{9F3651F5-953D-5338-B19F-516D65FE016E}"/>
              </a:ext>
            </a:extLst>
          </p:cNvPr>
          <p:cNvSpPr>
            <a:spLocks noGrp="1"/>
          </p:cNvSpPr>
          <p:nvPr>
            <p:ph type="body" sz="quarter" idx="13"/>
          </p:nvPr>
        </p:nvSpPr>
        <p:spPr>
          <a:xfrm>
            <a:off x="5051490" y="1713324"/>
            <a:ext cx="3632201" cy="276999"/>
          </a:xfrm>
        </p:spPr>
        <p:txBody>
          <a:bodyPr/>
          <a:lstStyle/>
          <a:p>
            <a:r>
              <a:rPr lang="de-CH" sz="1800" dirty="0"/>
              <a:t>Droit </a:t>
            </a:r>
            <a:r>
              <a:rPr lang="de-CH" sz="1800" dirty="0" err="1"/>
              <a:t>communal</a:t>
            </a:r>
            <a:endParaRPr lang="fr-CH" sz="1800" dirty="0"/>
          </a:p>
        </p:txBody>
      </p:sp>
      <p:sp>
        <p:nvSpPr>
          <p:cNvPr id="4" name="Espace réservé du texte 3">
            <a:extLst>
              <a:ext uri="{FF2B5EF4-FFF2-40B4-BE49-F238E27FC236}">
                <a16:creationId xmlns:a16="http://schemas.microsoft.com/office/drawing/2014/main" id="{B015AB69-5D99-D92D-E70D-44E045B87217}"/>
              </a:ext>
            </a:extLst>
          </p:cNvPr>
          <p:cNvSpPr>
            <a:spLocks noGrp="1"/>
          </p:cNvSpPr>
          <p:nvPr>
            <p:ph type="body" sz="quarter" idx="18"/>
          </p:nvPr>
        </p:nvSpPr>
        <p:spPr>
          <a:xfrm>
            <a:off x="457200" y="1251761"/>
            <a:ext cx="8242300" cy="369332"/>
          </a:xfrm>
        </p:spPr>
        <p:txBody>
          <a:bodyPr/>
          <a:lstStyle/>
          <a:p>
            <a:r>
              <a:rPr lang="de-CH" dirty="0" err="1"/>
              <a:t>Autres</a:t>
            </a:r>
            <a:r>
              <a:rPr lang="de-CH" dirty="0"/>
              <a:t> </a:t>
            </a:r>
            <a:r>
              <a:rPr lang="de-CH" dirty="0" err="1"/>
              <a:t>sources</a:t>
            </a:r>
            <a:endParaRPr lang="fr-CH" dirty="0"/>
          </a:p>
        </p:txBody>
      </p:sp>
      <p:sp>
        <p:nvSpPr>
          <p:cNvPr id="5" name="Espace réservé du texte 4">
            <a:extLst>
              <a:ext uri="{FF2B5EF4-FFF2-40B4-BE49-F238E27FC236}">
                <a16:creationId xmlns:a16="http://schemas.microsoft.com/office/drawing/2014/main" id="{B0C0DA87-0C76-7837-FF67-BEA0F28FE2AD}"/>
              </a:ext>
            </a:extLst>
          </p:cNvPr>
          <p:cNvSpPr>
            <a:spLocks noGrp="1"/>
          </p:cNvSpPr>
          <p:nvPr>
            <p:ph type="body" sz="quarter" idx="19"/>
          </p:nvPr>
        </p:nvSpPr>
        <p:spPr>
          <a:xfrm>
            <a:off x="457200" y="1713324"/>
            <a:ext cx="3632400" cy="276999"/>
          </a:xfrm>
        </p:spPr>
        <p:txBody>
          <a:bodyPr/>
          <a:lstStyle/>
          <a:p>
            <a:r>
              <a:rPr lang="de-CH" sz="1800" dirty="0"/>
              <a:t>Droit </a:t>
            </a:r>
            <a:r>
              <a:rPr lang="de-CH" sz="1800" dirty="0" err="1"/>
              <a:t>fédéral</a:t>
            </a:r>
            <a:r>
              <a:rPr lang="de-CH" sz="1800" dirty="0"/>
              <a:t> et </a:t>
            </a:r>
            <a:r>
              <a:rPr lang="de-CH" sz="1800" dirty="0" err="1"/>
              <a:t>cantonal</a:t>
            </a:r>
            <a:endParaRPr lang="fr-CH" sz="1800" dirty="0"/>
          </a:p>
        </p:txBody>
      </p:sp>
      <p:sp>
        <p:nvSpPr>
          <p:cNvPr id="6" name="Espace réservé du texte 5">
            <a:extLst>
              <a:ext uri="{FF2B5EF4-FFF2-40B4-BE49-F238E27FC236}">
                <a16:creationId xmlns:a16="http://schemas.microsoft.com/office/drawing/2014/main" id="{4B7ADC94-0791-CCB4-22BB-1DF473C3453A}"/>
              </a:ext>
            </a:extLst>
          </p:cNvPr>
          <p:cNvSpPr>
            <a:spLocks noGrp="1"/>
          </p:cNvSpPr>
          <p:nvPr>
            <p:ph type="body" sz="quarter" idx="20"/>
          </p:nvPr>
        </p:nvSpPr>
        <p:spPr>
          <a:xfrm>
            <a:off x="460112" y="2082554"/>
            <a:ext cx="4111888" cy="1738938"/>
          </a:xfrm>
        </p:spPr>
        <p:txBody>
          <a:bodyPr/>
          <a:lstStyle/>
          <a:p>
            <a:r>
              <a:rPr lang="fr-CH" sz="1800" noProof="0" dirty="0"/>
              <a:t>Plateforme de publication du droit fédéral:</a:t>
            </a:r>
            <a:br>
              <a:rPr lang="fr-CH" sz="1800" noProof="0" dirty="0"/>
            </a:br>
            <a:r>
              <a:rPr lang="fr-CH" sz="1800" noProof="0" dirty="0">
                <a:hlinkClick r:id="rId3"/>
              </a:rPr>
              <a:t>https://www.fedlex.admin.ch/</a:t>
            </a:r>
            <a:r>
              <a:rPr lang="fr-CH" sz="1800" noProof="0" dirty="0"/>
              <a:t> </a:t>
            </a:r>
          </a:p>
          <a:p>
            <a:r>
              <a:rPr lang="fr-CH" sz="1800" noProof="0" dirty="0"/>
              <a:t>Recueil systématique du droit cantonal:</a:t>
            </a:r>
            <a:br>
              <a:rPr lang="fr-CH" sz="1800" noProof="0" dirty="0"/>
            </a:br>
            <a:r>
              <a:rPr lang="fr-CH" sz="1800" noProof="0" dirty="0">
                <a:hlinkClick r:id="rId4"/>
              </a:rPr>
              <a:t>https://bdlf.fr.ch</a:t>
            </a:r>
            <a:endParaRPr lang="fr-CH" sz="1800" noProof="0" dirty="0"/>
          </a:p>
        </p:txBody>
      </p:sp>
      <p:sp>
        <p:nvSpPr>
          <p:cNvPr id="7" name="Espace réservé du texte 6">
            <a:extLst>
              <a:ext uri="{FF2B5EF4-FFF2-40B4-BE49-F238E27FC236}">
                <a16:creationId xmlns:a16="http://schemas.microsoft.com/office/drawing/2014/main" id="{B33198C4-5601-93EC-E427-DA97243210AE}"/>
              </a:ext>
            </a:extLst>
          </p:cNvPr>
          <p:cNvSpPr>
            <a:spLocks noGrp="1"/>
          </p:cNvSpPr>
          <p:nvPr>
            <p:ph type="body" sz="quarter" idx="22"/>
          </p:nvPr>
        </p:nvSpPr>
        <p:spPr>
          <a:xfrm>
            <a:off x="5067299" y="2082554"/>
            <a:ext cx="3632201" cy="1461939"/>
          </a:xfrm>
        </p:spPr>
        <p:txBody>
          <a:bodyPr/>
          <a:lstStyle/>
          <a:p>
            <a:r>
              <a:rPr lang="fr-CH" sz="1800" dirty="0"/>
              <a:t>Autres règlements communaux, disponibles sur le site Internet de votre commune</a:t>
            </a:r>
          </a:p>
          <a:p>
            <a:r>
              <a:rPr lang="fr-CH" sz="1800" dirty="0"/>
              <a:t>(notamment le règlement des finances, etc.)</a:t>
            </a:r>
          </a:p>
        </p:txBody>
      </p:sp>
      <p:sp>
        <p:nvSpPr>
          <p:cNvPr id="8" name="Espace réservé du texte 4">
            <a:extLst>
              <a:ext uri="{FF2B5EF4-FFF2-40B4-BE49-F238E27FC236}">
                <a16:creationId xmlns:a16="http://schemas.microsoft.com/office/drawing/2014/main" id="{F378DD2C-5287-C16B-2B23-E28DF0F01C1D}"/>
              </a:ext>
            </a:extLst>
          </p:cNvPr>
          <p:cNvSpPr txBox="1">
            <a:spLocks/>
          </p:cNvSpPr>
          <p:nvPr/>
        </p:nvSpPr>
        <p:spPr bwMode="auto">
          <a:xfrm>
            <a:off x="457200" y="3737495"/>
            <a:ext cx="8242300"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000" b="1"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sz="1800" dirty="0" err="1"/>
              <a:t>Autres</a:t>
            </a:r>
            <a:r>
              <a:rPr lang="de-CH" sz="1800" dirty="0"/>
              <a:t> </a:t>
            </a:r>
            <a:r>
              <a:rPr lang="de-CH" sz="1800" dirty="0" err="1"/>
              <a:t>sources</a:t>
            </a:r>
            <a:endParaRPr lang="fr-CH" sz="1800" dirty="0"/>
          </a:p>
        </p:txBody>
      </p:sp>
      <p:sp>
        <p:nvSpPr>
          <p:cNvPr id="9" name="Espace réservé du texte 6">
            <a:extLst>
              <a:ext uri="{FF2B5EF4-FFF2-40B4-BE49-F238E27FC236}">
                <a16:creationId xmlns:a16="http://schemas.microsoft.com/office/drawing/2014/main" id="{30FC15E6-CFDA-A027-40BB-DE6F0CFDB196}"/>
              </a:ext>
            </a:extLst>
          </p:cNvPr>
          <p:cNvSpPr txBox="1">
            <a:spLocks/>
          </p:cNvSpPr>
          <p:nvPr/>
        </p:nvSpPr>
        <p:spPr bwMode="auto">
          <a:xfrm>
            <a:off x="465596" y="4031406"/>
            <a:ext cx="8225507" cy="209288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H" sz="1800" noProof="0" dirty="0"/>
              <a:t>Les bulletins d’information du service des communes (</a:t>
            </a:r>
            <a:r>
              <a:rPr lang="fr-CH" sz="1800" noProof="0" dirty="0" err="1"/>
              <a:t>info‘SCom</a:t>
            </a:r>
            <a:r>
              <a:rPr lang="fr-CH" sz="1800" noProof="0" dirty="0"/>
              <a:t>): </a:t>
            </a:r>
            <a:r>
              <a:rPr lang="fr-CH" sz="1800" noProof="0" dirty="0">
                <a:hlinkClick r:id="rId5"/>
              </a:rPr>
              <a:t>https://www.fr.ch/etat-et-droit/communes/reglements-annuaire-et-infoscom-pour-les-collectivites-publiques/tous-les-infoscom-du-service-des-communes</a:t>
            </a:r>
            <a:endParaRPr lang="fr-CH" sz="1800" noProof="0" dirty="0"/>
          </a:p>
          <a:p>
            <a:r>
              <a:rPr lang="fr-CH" sz="1800" noProof="0" dirty="0"/>
              <a:t>Aide-mémoire sur le passage à la législature 2026-2031:</a:t>
            </a:r>
            <a:br>
              <a:rPr lang="fr-CH" sz="1800" noProof="0" dirty="0"/>
            </a:br>
            <a:r>
              <a:rPr lang="fr-CH" sz="1800" noProof="0" dirty="0">
                <a:hlinkClick r:id="rId6"/>
              </a:rPr>
              <a:t>https://www.fr.ch/etat-et-droit/communes/reglements-annuaire-et-infoscom-pour-les-collectivites-publiques/tous-les-infoscom-du-service-des-communes/passage-a-la-legislature-2026-2031</a:t>
            </a:r>
            <a:endParaRPr lang="fr-CH" sz="1800" noProof="0" dirty="0"/>
          </a:p>
        </p:txBody>
      </p:sp>
    </p:spTree>
    <p:extLst>
      <p:ext uri="{BB962C8B-B14F-4D97-AF65-F5344CB8AC3E}">
        <p14:creationId xmlns:p14="http://schemas.microsoft.com/office/powerpoint/2010/main" val="2490646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30368-2A26-C80D-9714-779E67FABA5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C1FD978-6A95-39FF-C54F-0577AD800A61}"/>
              </a:ext>
            </a:extLst>
          </p:cNvPr>
          <p:cNvSpPr>
            <a:spLocks noGrp="1"/>
          </p:cNvSpPr>
          <p:nvPr>
            <p:ph type="title"/>
          </p:nvPr>
        </p:nvSpPr>
        <p:spPr>
          <a:xfrm>
            <a:off x="457200" y="304800"/>
            <a:ext cx="8242300" cy="1374864"/>
          </a:xfrm>
        </p:spPr>
        <p:txBody>
          <a:bodyPr/>
          <a:lstStyle/>
          <a:p>
            <a:r>
              <a:rPr lang="fr-CH" sz="2400" dirty="0"/>
              <a:t>2.	</a:t>
            </a:r>
            <a:r>
              <a:rPr lang="de-CH" sz="2400" dirty="0"/>
              <a:t>Cadre </a:t>
            </a:r>
            <a:r>
              <a:rPr lang="de-CH" sz="2400" dirty="0" err="1"/>
              <a:t>institutionnel</a:t>
            </a:r>
            <a:r>
              <a:rPr lang="de-CH" sz="2400" dirty="0"/>
              <a:t>: </a:t>
            </a:r>
            <a:br>
              <a:rPr lang="de-CH" sz="2400" dirty="0"/>
            </a:br>
            <a:r>
              <a:rPr lang="de-CH" sz="2400" dirty="0"/>
              <a:t>	Commune </a:t>
            </a:r>
            <a:r>
              <a:rPr lang="de-CH" sz="2400" dirty="0" err="1"/>
              <a:t>dans</a:t>
            </a:r>
            <a:r>
              <a:rPr lang="de-CH" sz="2400" dirty="0"/>
              <a:t> le </a:t>
            </a:r>
            <a:r>
              <a:rPr lang="de-CH" sz="2400" dirty="0" err="1"/>
              <a:t>système</a:t>
            </a:r>
            <a:r>
              <a:rPr lang="de-CH" sz="2400" dirty="0"/>
              <a:t> </a:t>
            </a:r>
            <a:r>
              <a:rPr lang="de-CH" sz="2400" dirty="0" err="1"/>
              <a:t>étatique</a:t>
            </a:r>
            <a:br>
              <a:rPr lang="de-CH" sz="2400" i="1" dirty="0"/>
            </a:br>
            <a:r>
              <a:rPr lang="fr-CH" sz="2400" dirty="0"/>
              <a:t>—</a:t>
            </a:r>
          </a:p>
        </p:txBody>
      </p:sp>
      <p:sp>
        <p:nvSpPr>
          <p:cNvPr id="4" name="Espace réservé du texte 3">
            <a:extLst>
              <a:ext uri="{FF2B5EF4-FFF2-40B4-BE49-F238E27FC236}">
                <a16:creationId xmlns:a16="http://schemas.microsoft.com/office/drawing/2014/main" id="{CB4A73B2-5E23-7FE6-7951-D7E6398642B9}"/>
              </a:ext>
            </a:extLst>
          </p:cNvPr>
          <p:cNvSpPr>
            <a:spLocks noGrp="1"/>
          </p:cNvSpPr>
          <p:nvPr>
            <p:ph type="body" sz="quarter" idx="18"/>
          </p:nvPr>
        </p:nvSpPr>
        <p:spPr>
          <a:xfrm>
            <a:off x="457200" y="1664485"/>
            <a:ext cx="8242300" cy="369332"/>
          </a:xfrm>
        </p:spPr>
        <p:txBody>
          <a:bodyPr/>
          <a:lstStyle/>
          <a:p>
            <a:r>
              <a:rPr lang="de-CH" dirty="0" err="1"/>
              <a:t>Structure</a:t>
            </a:r>
            <a:r>
              <a:rPr lang="de-CH" dirty="0"/>
              <a:t> </a:t>
            </a:r>
            <a:r>
              <a:rPr lang="de-CH" dirty="0" err="1"/>
              <a:t>fédérale</a:t>
            </a:r>
            <a:endParaRPr lang="fr-CH" dirty="0"/>
          </a:p>
        </p:txBody>
      </p:sp>
      <p:sp>
        <p:nvSpPr>
          <p:cNvPr id="6" name="Espace réservé du texte 5">
            <a:extLst>
              <a:ext uri="{FF2B5EF4-FFF2-40B4-BE49-F238E27FC236}">
                <a16:creationId xmlns:a16="http://schemas.microsoft.com/office/drawing/2014/main" id="{55D8F637-7E2D-FC69-F4DF-1E6211A6367C}"/>
              </a:ext>
            </a:extLst>
          </p:cNvPr>
          <p:cNvSpPr>
            <a:spLocks noGrp="1"/>
          </p:cNvSpPr>
          <p:nvPr>
            <p:ph type="body" sz="quarter" idx="20"/>
          </p:nvPr>
        </p:nvSpPr>
        <p:spPr>
          <a:xfrm>
            <a:off x="460112" y="2188124"/>
            <a:ext cx="4327912" cy="1615827"/>
          </a:xfrm>
        </p:spPr>
        <p:txBody>
          <a:bodyPr/>
          <a:lstStyle/>
          <a:p>
            <a:pPr marL="285750" indent="-285750">
              <a:buClr>
                <a:srgbClr val="C00000"/>
              </a:buClr>
              <a:buFont typeface="Wingdings" panose="05000000000000000000" pitchFamily="2" charset="2"/>
              <a:buChar char="Ø"/>
            </a:pPr>
            <a:r>
              <a:rPr lang="fr-CH" sz="1800" noProof="0" dirty="0"/>
              <a:t>3 </a:t>
            </a:r>
            <a:r>
              <a:rPr lang="fr-CH" sz="1800" dirty="0"/>
              <a:t>n</a:t>
            </a:r>
            <a:r>
              <a:rPr lang="fr-CH" sz="1800" noProof="0" dirty="0" err="1"/>
              <a:t>iveaux</a:t>
            </a:r>
            <a:r>
              <a:rPr lang="fr-CH" sz="1800" noProof="0" dirty="0"/>
              <a:t> politiques: </a:t>
            </a:r>
            <a:br>
              <a:rPr lang="fr-CH" sz="1800" noProof="0" dirty="0"/>
            </a:br>
            <a:r>
              <a:rPr lang="fr-CH" sz="1800" noProof="0" dirty="0"/>
              <a:t>Confédération – Cantons - Communes</a:t>
            </a:r>
          </a:p>
          <a:p>
            <a:pPr marL="285750" indent="-285750">
              <a:buClr>
                <a:srgbClr val="C00000"/>
              </a:buClr>
              <a:buFont typeface="Wingdings" panose="05000000000000000000" pitchFamily="2" charset="2"/>
              <a:buChar char="Ø"/>
            </a:pPr>
            <a:r>
              <a:rPr lang="fr-CH" sz="1800" noProof="0" dirty="0"/>
              <a:t>Principe de subsidiarité (art. 5a Cst.)</a:t>
            </a:r>
          </a:p>
          <a:p>
            <a:pPr marL="285750" indent="-285750">
              <a:buClr>
                <a:srgbClr val="C00000"/>
              </a:buClr>
              <a:buFont typeface="Wingdings" panose="05000000000000000000" pitchFamily="2" charset="2"/>
              <a:buChar char="Ø"/>
            </a:pPr>
            <a:r>
              <a:rPr lang="fr-CH" sz="1800" noProof="0" dirty="0"/>
              <a:t>Tâches des communes</a:t>
            </a:r>
          </a:p>
          <a:p>
            <a:pPr marL="285750" indent="-285750">
              <a:buClr>
                <a:srgbClr val="C00000"/>
              </a:buClr>
              <a:buFont typeface="Wingdings" panose="05000000000000000000" pitchFamily="2" charset="2"/>
              <a:buChar char="Ø"/>
            </a:pPr>
            <a:r>
              <a:rPr lang="fr-CH" sz="1800" noProof="0" dirty="0"/>
              <a:t>Autonomie communale (art. 50 Cst.)</a:t>
            </a:r>
          </a:p>
        </p:txBody>
      </p:sp>
      <p:sp>
        <p:nvSpPr>
          <p:cNvPr id="20" name="Espace réservé du texte 5">
            <a:extLst>
              <a:ext uri="{FF2B5EF4-FFF2-40B4-BE49-F238E27FC236}">
                <a16:creationId xmlns:a16="http://schemas.microsoft.com/office/drawing/2014/main" id="{B1539A96-1BF1-1ECF-DA32-F7DE0D84B9A6}"/>
              </a:ext>
            </a:extLst>
          </p:cNvPr>
          <p:cNvSpPr txBox="1">
            <a:spLocks/>
          </p:cNvSpPr>
          <p:nvPr/>
        </p:nvSpPr>
        <p:spPr bwMode="auto">
          <a:xfrm>
            <a:off x="4291427" y="5379313"/>
            <a:ext cx="4327912"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C00000"/>
              </a:buClr>
            </a:pPr>
            <a:r>
              <a:rPr lang="de-CH" sz="1200" i="1" dirty="0"/>
              <a:t>Bundesamt für Statistik BFS, Datenstand 01.01.2026</a:t>
            </a:r>
            <a:endParaRPr lang="fr-CH" sz="1200" i="1" dirty="0"/>
          </a:p>
        </p:txBody>
      </p:sp>
      <p:pic>
        <p:nvPicPr>
          <p:cNvPr id="5" name="Image 4">
            <a:extLst>
              <a:ext uri="{FF2B5EF4-FFF2-40B4-BE49-F238E27FC236}">
                <a16:creationId xmlns:a16="http://schemas.microsoft.com/office/drawing/2014/main" id="{1A440CF9-AD06-DE5A-28FA-D932E5C8372B}"/>
              </a:ext>
            </a:extLst>
          </p:cNvPr>
          <p:cNvPicPr>
            <a:picLocks noChangeAspect="1"/>
          </p:cNvPicPr>
          <p:nvPr/>
        </p:nvPicPr>
        <p:blipFill>
          <a:blip r:embed="rId3"/>
          <a:stretch>
            <a:fillRect/>
          </a:stretch>
        </p:blipFill>
        <p:spPr>
          <a:xfrm>
            <a:off x="4291427" y="4408693"/>
            <a:ext cx="4408073" cy="825843"/>
          </a:xfrm>
          <a:prstGeom prst="rect">
            <a:avLst/>
          </a:prstGeom>
          <a:ln w="57150">
            <a:solidFill>
              <a:schemeClr val="tx1"/>
            </a:solidFill>
          </a:ln>
        </p:spPr>
      </p:pic>
    </p:spTree>
    <p:extLst>
      <p:ext uri="{BB962C8B-B14F-4D97-AF65-F5344CB8AC3E}">
        <p14:creationId xmlns:p14="http://schemas.microsoft.com/office/powerpoint/2010/main" val="3140658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3A816-D766-EBB4-7A58-31D19E69F37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02D79C0-FA77-1246-4BAA-2FD05EBC2594}"/>
              </a:ext>
            </a:extLst>
          </p:cNvPr>
          <p:cNvSpPr>
            <a:spLocks noGrp="1"/>
          </p:cNvSpPr>
          <p:nvPr>
            <p:ph type="title"/>
          </p:nvPr>
        </p:nvSpPr>
        <p:spPr>
          <a:xfrm>
            <a:off x="457200" y="304800"/>
            <a:ext cx="8242300" cy="1374864"/>
          </a:xfrm>
        </p:spPr>
        <p:txBody>
          <a:bodyPr/>
          <a:lstStyle/>
          <a:p>
            <a:r>
              <a:rPr lang="fr-CH" sz="2400" dirty="0"/>
              <a:t>2.	</a:t>
            </a:r>
            <a:r>
              <a:rPr lang="de-CH" sz="2400" dirty="0"/>
              <a:t>Cadre </a:t>
            </a:r>
            <a:r>
              <a:rPr lang="de-CH" sz="2400" dirty="0" err="1"/>
              <a:t>institutionnel</a:t>
            </a:r>
            <a:r>
              <a:rPr lang="de-CH" sz="2400" dirty="0"/>
              <a:t>: </a:t>
            </a:r>
            <a:br>
              <a:rPr lang="de-CH" sz="2400" dirty="0"/>
            </a:br>
            <a:r>
              <a:rPr lang="de-CH" sz="2400" dirty="0"/>
              <a:t>	Commune </a:t>
            </a:r>
            <a:r>
              <a:rPr lang="de-CH" sz="2400" dirty="0" err="1"/>
              <a:t>dans</a:t>
            </a:r>
            <a:r>
              <a:rPr lang="de-CH" sz="2400" dirty="0"/>
              <a:t> le </a:t>
            </a:r>
            <a:r>
              <a:rPr lang="de-CH" sz="2400" dirty="0" err="1"/>
              <a:t>système</a:t>
            </a:r>
            <a:r>
              <a:rPr lang="de-CH" sz="2400" dirty="0"/>
              <a:t> </a:t>
            </a:r>
            <a:r>
              <a:rPr lang="de-CH" sz="2400" dirty="0" err="1"/>
              <a:t>étatique</a:t>
            </a:r>
            <a:br>
              <a:rPr lang="de-CH" sz="2400" i="1" dirty="0"/>
            </a:br>
            <a:r>
              <a:rPr lang="fr-CH" sz="2400" dirty="0"/>
              <a:t>—</a:t>
            </a:r>
          </a:p>
        </p:txBody>
      </p:sp>
      <p:sp>
        <p:nvSpPr>
          <p:cNvPr id="4" name="Espace réservé du texte 3">
            <a:extLst>
              <a:ext uri="{FF2B5EF4-FFF2-40B4-BE49-F238E27FC236}">
                <a16:creationId xmlns:a16="http://schemas.microsoft.com/office/drawing/2014/main" id="{8F88ED92-B126-07B0-E8C5-0603A172D3F0}"/>
              </a:ext>
            </a:extLst>
          </p:cNvPr>
          <p:cNvSpPr>
            <a:spLocks noGrp="1"/>
          </p:cNvSpPr>
          <p:nvPr>
            <p:ph type="body" sz="quarter" idx="18"/>
          </p:nvPr>
        </p:nvSpPr>
        <p:spPr>
          <a:xfrm>
            <a:off x="457200" y="1658729"/>
            <a:ext cx="8242300" cy="369332"/>
          </a:xfrm>
        </p:spPr>
        <p:txBody>
          <a:bodyPr/>
          <a:lstStyle/>
          <a:p>
            <a:r>
              <a:rPr lang="de-CH" dirty="0" err="1"/>
              <a:t>Constitution</a:t>
            </a:r>
            <a:r>
              <a:rPr lang="de-CH" dirty="0"/>
              <a:t> </a:t>
            </a:r>
            <a:r>
              <a:rPr lang="de-CH" dirty="0" err="1"/>
              <a:t>d’une</a:t>
            </a:r>
            <a:r>
              <a:rPr lang="de-CH" dirty="0"/>
              <a:t> </a:t>
            </a:r>
            <a:r>
              <a:rPr lang="de-CH" dirty="0" err="1"/>
              <a:t>commune</a:t>
            </a:r>
            <a:endParaRPr lang="fr-CH" dirty="0"/>
          </a:p>
        </p:txBody>
      </p:sp>
      <p:sp>
        <p:nvSpPr>
          <p:cNvPr id="5" name="ZoneTexte 4">
            <a:extLst>
              <a:ext uri="{FF2B5EF4-FFF2-40B4-BE49-F238E27FC236}">
                <a16:creationId xmlns:a16="http://schemas.microsoft.com/office/drawing/2014/main" id="{B1F44A3E-8C02-959C-0005-4F7E0D6B7150}"/>
              </a:ext>
            </a:extLst>
          </p:cNvPr>
          <p:cNvSpPr txBox="1"/>
          <p:nvPr/>
        </p:nvSpPr>
        <p:spPr>
          <a:xfrm>
            <a:off x="3311860" y="2372431"/>
            <a:ext cx="2520280" cy="243656"/>
          </a:xfrm>
          <a:prstGeom prst="rect">
            <a:avLst/>
          </a:prstGeom>
          <a:solidFill>
            <a:srgbClr val="FF9999"/>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rtlCol="0">
            <a:spAutoFit/>
          </a:bodyPr>
          <a:lstStyle/>
          <a:p>
            <a:pPr>
              <a:lnSpc>
                <a:spcPts val="1900"/>
              </a:lnSpc>
              <a:spcBef>
                <a:spcPts val="1200"/>
              </a:spcBef>
              <a:spcAft>
                <a:spcPts val="1200"/>
              </a:spcAft>
              <a:buClr>
                <a:srgbClr val="074EA1"/>
              </a:buClr>
            </a:pPr>
            <a:r>
              <a:rPr lang="de-CH" sz="1600" b="1" dirty="0"/>
              <a:t>Corps </a:t>
            </a:r>
            <a:r>
              <a:rPr lang="de-CH" sz="1600" b="1" dirty="0" err="1"/>
              <a:t>électoral</a:t>
            </a:r>
            <a:endParaRPr lang="fr-CH" sz="1600" b="1" dirty="0" err="1"/>
          </a:p>
        </p:txBody>
      </p:sp>
      <p:sp>
        <p:nvSpPr>
          <p:cNvPr id="9" name="ZoneTexte 8">
            <a:extLst>
              <a:ext uri="{FF2B5EF4-FFF2-40B4-BE49-F238E27FC236}">
                <a16:creationId xmlns:a16="http://schemas.microsoft.com/office/drawing/2014/main" id="{710B6185-9458-916D-C4A7-2E6FCC29D322}"/>
              </a:ext>
            </a:extLst>
          </p:cNvPr>
          <p:cNvSpPr txBox="1"/>
          <p:nvPr/>
        </p:nvSpPr>
        <p:spPr>
          <a:xfrm>
            <a:off x="6123275" y="3521835"/>
            <a:ext cx="2312639" cy="544188"/>
          </a:xfrm>
          <a:prstGeom prst="rect">
            <a:avLst/>
          </a:prstGeom>
          <a:solidFill>
            <a:srgbClr val="FF9999"/>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rtlCol="0">
            <a:spAutoFit/>
          </a:bodyPr>
          <a:lstStyle/>
          <a:p>
            <a:pPr>
              <a:lnSpc>
                <a:spcPts val="1900"/>
              </a:lnSpc>
              <a:spcAft>
                <a:spcPts val="600"/>
              </a:spcAft>
              <a:buClr>
                <a:srgbClr val="074EA1"/>
              </a:buClr>
            </a:pPr>
            <a:r>
              <a:rPr lang="de-CH" sz="1600" b="1" dirty="0" err="1"/>
              <a:t>Assemblée</a:t>
            </a:r>
            <a:r>
              <a:rPr lang="de-CH" sz="1600" b="1" dirty="0"/>
              <a:t> </a:t>
            </a:r>
            <a:r>
              <a:rPr lang="de-CH" sz="1600" b="1" dirty="0" err="1"/>
              <a:t>communale</a:t>
            </a:r>
            <a:endParaRPr lang="de-CH" sz="1600" b="1" dirty="0"/>
          </a:p>
          <a:p>
            <a:pPr>
              <a:lnSpc>
                <a:spcPts val="1900"/>
              </a:lnSpc>
              <a:spcAft>
                <a:spcPts val="600"/>
              </a:spcAft>
              <a:buClr>
                <a:srgbClr val="074EA1"/>
              </a:buClr>
            </a:pPr>
            <a:r>
              <a:rPr lang="de-CH" sz="1400" b="1" dirty="0"/>
              <a:t>(</a:t>
            </a:r>
            <a:r>
              <a:rPr lang="de-CH" sz="1400" b="1" dirty="0" err="1"/>
              <a:t>tout</a:t>
            </a:r>
            <a:r>
              <a:rPr lang="de-CH" sz="1400" b="1" dirty="0"/>
              <a:t> le </a:t>
            </a:r>
            <a:r>
              <a:rPr lang="de-CH" sz="1400" b="1" dirty="0" err="1"/>
              <a:t>corps</a:t>
            </a:r>
            <a:r>
              <a:rPr lang="de-CH" sz="1400" b="1" dirty="0"/>
              <a:t> </a:t>
            </a:r>
            <a:r>
              <a:rPr lang="de-CH" sz="1400" b="1" dirty="0" err="1"/>
              <a:t>éléctoral</a:t>
            </a:r>
            <a:r>
              <a:rPr lang="de-CH" sz="1400" b="1" dirty="0"/>
              <a:t>)</a:t>
            </a:r>
            <a:endParaRPr lang="fr-CH" sz="1400" b="1" dirty="0" err="1"/>
          </a:p>
        </p:txBody>
      </p:sp>
      <p:sp>
        <p:nvSpPr>
          <p:cNvPr id="10" name="ZoneTexte 9">
            <a:extLst>
              <a:ext uri="{FF2B5EF4-FFF2-40B4-BE49-F238E27FC236}">
                <a16:creationId xmlns:a16="http://schemas.microsoft.com/office/drawing/2014/main" id="{AFF53378-A879-ADEC-1A95-1794F99C3684}"/>
              </a:ext>
            </a:extLst>
          </p:cNvPr>
          <p:cNvSpPr txBox="1"/>
          <p:nvPr/>
        </p:nvSpPr>
        <p:spPr>
          <a:xfrm>
            <a:off x="3877236" y="3522391"/>
            <a:ext cx="1944215" cy="787844"/>
          </a:xfrm>
          <a:prstGeom prst="rect">
            <a:avLst/>
          </a:prstGeom>
          <a:solidFill>
            <a:srgbClr val="FF9999"/>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rtlCol="0">
            <a:spAutoFit/>
          </a:bodyPr>
          <a:lstStyle/>
          <a:p>
            <a:pPr>
              <a:lnSpc>
                <a:spcPts val="1900"/>
              </a:lnSpc>
              <a:spcAft>
                <a:spcPts val="600"/>
              </a:spcAft>
              <a:buClr>
                <a:srgbClr val="074EA1"/>
              </a:buClr>
            </a:pPr>
            <a:r>
              <a:rPr lang="de-CH" sz="1600" b="1" dirty="0"/>
              <a:t>Conseil </a:t>
            </a:r>
            <a:r>
              <a:rPr lang="de-CH" sz="1600" b="1" dirty="0" err="1"/>
              <a:t>général</a:t>
            </a:r>
            <a:endParaRPr lang="de-CH" sz="1600" b="1" dirty="0"/>
          </a:p>
          <a:p>
            <a:pPr>
              <a:lnSpc>
                <a:spcPts val="1900"/>
              </a:lnSpc>
              <a:spcAft>
                <a:spcPts val="600"/>
              </a:spcAft>
              <a:buClr>
                <a:srgbClr val="074EA1"/>
              </a:buClr>
            </a:pPr>
            <a:r>
              <a:rPr lang="de-CH" sz="1400" b="1" dirty="0"/>
              <a:t>(</a:t>
            </a:r>
            <a:r>
              <a:rPr lang="de-CH" sz="1400" b="1" dirty="0" err="1"/>
              <a:t>parlement</a:t>
            </a:r>
            <a:r>
              <a:rPr lang="de-CH" sz="1400" b="1" dirty="0"/>
              <a:t> </a:t>
            </a:r>
            <a:r>
              <a:rPr lang="de-CH" sz="1400" b="1" dirty="0" err="1"/>
              <a:t>communal</a:t>
            </a:r>
            <a:r>
              <a:rPr lang="de-CH" sz="1400" b="1" dirty="0"/>
              <a:t>)</a:t>
            </a:r>
            <a:br>
              <a:rPr lang="de-CH" sz="1400" b="1" dirty="0"/>
            </a:br>
            <a:r>
              <a:rPr lang="de-CH" sz="1400" b="1" dirty="0"/>
              <a:t>30-80 </a:t>
            </a:r>
            <a:r>
              <a:rPr lang="de-CH" sz="1400" b="1" dirty="0" err="1"/>
              <a:t>membres</a:t>
            </a:r>
            <a:endParaRPr lang="fr-CH" sz="1400" b="1" dirty="0" err="1"/>
          </a:p>
        </p:txBody>
      </p:sp>
      <p:sp>
        <p:nvSpPr>
          <p:cNvPr id="11" name="ZoneTexte 10">
            <a:extLst>
              <a:ext uri="{FF2B5EF4-FFF2-40B4-BE49-F238E27FC236}">
                <a16:creationId xmlns:a16="http://schemas.microsoft.com/office/drawing/2014/main" id="{DFDE296A-8B0A-8946-924E-F9E991C16D53}"/>
              </a:ext>
            </a:extLst>
          </p:cNvPr>
          <p:cNvSpPr txBox="1"/>
          <p:nvPr/>
        </p:nvSpPr>
        <p:spPr>
          <a:xfrm>
            <a:off x="652121" y="3495839"/>
            <a:ext cx="1944216" cy="807913"/>
          </a:xfrm>
          <a:prstGeom prst="rect">
            <a:avLst/>
          </a:prstGeom>
          <a:solidFill>
            <a:srgbClr val="FF9999"/>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rtlCol="0">
            <a:spAutoFit/>
          </a:bodyPr>
          <a:lstStyle/>
          <a:p>
            <a:pPr>
              <a:lnSpc>
                <a:spcPts val="1900"/>
              </a:lnSpc>
              <a:spcAft>
                <a:spcPts val="600"/>
              </a:spcAft>
              <a:buClr>
                <a:srgbClr val="074EA1"/>
              </a:buClr>
            </a:pPr>
            <a:r>
              <a:rPr lang="de-CH" sz="1600" b="1" dirty="0"/>
              <a:t>Conseil </a:t>
            </a:r>
            <a:r>
              <a:rPr lang="de-CH" sz="1600" b="1" dirty="0" err="1"/>
              <a:t>communal</a:t>
            </a:r>
            <a:endParaRPr lang="de-CH" sz="1600" b="1" dirty="0"/>
          </a:p>
          <a:p>
            <a:pPr>
              <a:lnSpc>
                <a:spcPts val="1900"/>
              </a:lnSpc>
              <a:spcAft>
                <a:spcPts val="600"/>
              </a:spcAft>
              <a:buClr>
                <a:srgbClr val="074EA1"/>
              </a:buClr>
            </a:pPr>
            <a:r>
              <a:rPr lang="de-CH" sz="1400" b="1" dirty="0"/>
              <a:t>(</a:t>
            </a:r>
            <a:r>
              <a:rPr lang="de-CH" sz="1400" b="1" dirty="0" err="1"/>
              <a:t>exécutif</a:t>
            </a:r>
            <a:r>
              <a:rPr lang="de-CH" sz="1400" b="1" dirty="0"/>
              <a:t>)</a:t>
            </a:r>
            <a:br>
              <a:rPr lang="de-CH" sz="1400" b="1" dirty="0"/>
            </a:br>
            <a:r>
              <a:rPr lang="de-CH" sz="1400" b="1" dirty="0"/>
              <a:t>5-9 </a:t>
            </a:r>
            <a:r>
              <a:rPr lang="de-CH" sz="1400" b="1" dirty="0" err="1"/>
              <a:t>membres</a:t>
            </a:r>
            <a:endParaRPr lang="fr-CH" sz="1400" b="1" dirty="0" err="1"/>
          </a:p>
        </p:txBody>
      </p:sp>
      <p:cxnSp>
        <p:nvCxnSpPr>
          <p:cNvPr id="15" name="Connecteur droit 14">
            <a:extLst>
              <a:ext uri="{FF2B5EF4-FFF2-40B4-BE49-F238E27FC236}">
                <a16:creationId xmlns:a16="http://schemas.microsoft.com/office/drawing/2014/main" id="{4B9026F7-0997-AC9F-0A38-C84BB8500D43}"/>
              </a:ext>
            </a:extLst>
          </p:cNvPr>
          <p:cNvCxnSpPr>
            <a:cxnSpLocks/>
          </p:cNvCxnSpPr>
          <p:nvPr/>
        </p:nvCxnSpPr>
        <p:spPr>
          <a:xfrm>
            <a:off x="1601962" y="3009214"/>
            <a:ext cx="1844587" cy="12487"/>
          </a:xfrm>
          <a:prstGeom prst="line">
            <a:avLst/>
          </a:prstGeom>
          <a:ln/>
        </p:spPr>
        <p:style>
          <a:lnRef idx="2">
            <a:schemeClr val="dk1"/>
          </a:lnRef>
          <a:fillRef idx="0">
            <a:schemeClr val="dk1"/>
          </a:fillRef>
          <a:effectRef idx="1">
            <a:schemeClr val="dk1"/>
          </a:effectRef>
          <a:fontRef idx="minor">
            <a:schemeClr val="tx1"/>
          </a:fontRef>
        </p:style>
      </p:cxnSp>
      <p:cxnSp>
        <p:nvCxnSpPr>
          <p:cNvPr id="22" name="Connecteur droit 21">
            <a:extLst>
              <a:ext uri="{FF2B5EF4-FFF2-40B4-BE49-F238E27FC236}">
                <a16:creationId xmlns:a16="http://schemas.microsoft.com/office/drawing/2014/main" id="{39C06C49-729B-6AF3-D50D-A382D4BFD08F}"/>
              </a:ext>
            </a:extLst>
          </p:cNvPr>
          <p:cNvCxnSpPr>
            <a:cxnSpLocks/>
          </p:cNvCxnSpPr>
          <p:nvPr/>
        </p:nvCxnSpPr>
        <p:spPr>
          <a:xfrm>
            <a:off x="5652120" y="2622818"/>
            <a:ext cx="0" cy="362680"/>
          </a:xfrm>
          <a:prstGeom prst="line">
            <a:avLst/>
          </a:prstGeom>
          <a:ln/>
        </p:spPr>
        <p:style>
          <a:lnRef idx="2">
            <a:schemeClr val="dk1"/>
          </a:lnRef>
          <a:fillRef idx="0">
            <a:schemeClr val="dk1"/>
          </a:fillRef>
          <a:effectRef idx="1">
            <a:schemeClr val="dk1"/>
          </a:effectRef>
          <a:fontRef idx="minor">
            <a:schemeClr val="tx1"/>
          </a:fontRef>
        </p:style>
      </p:cxnSp>
      <p:cxnSp>
        <p:nvCxnSpPr>
          <p:cNvPr id="24" name="Connecteur droit 23">
            <a:extLst>
              <a:ext uri="{FF2B5EF4-FFF2-40B4-BE49-F238E27FC236}">
                <a16:creationId xmlns:a16="http://schemas.microsoft.com/office/drawing/2014/main" id="{CE0C431B-AA2C-BBC9-1FA0-507B2C4E8AC6}"/>
              </a:ext>
            </a:extLst>
          </p:cNvPr>
          <p:cNvCxnSpPr>
            <a:cxnSpLocks/>
          </p:cNvCxnSpPr>
          <p:nvPr/>
        </p:nvCxnSpPr>
        <p:spPr>
          <a:xfrm>
            <a:off x="3446549" y="2622665"/>
            <a:ext cx="0" cy="362680"/>
          </a:xfrm>
          <a:prstGeom prst="line">
            <a:avLst/>
          </a:prstGeom>
          <a:ln/>
        </p:spPr>
        <p:style>
          <a:lnRef idx="2">
            <a:schemeClr val="dk1"/>
          </a:lnRef>
          <a:fillRef idx="0">
            <a:schemeClr val="dk1"/>
          </a:fillRef>
          <a:effectRef idx="1">
            <a:schemeClr val="dk1"/>
          </a:effectRef>
          <a:fontRef idx="minor">
            <a:schemeClr val="tx1"/>
          </a:fontRef>
        </p:style>
      </p:cxnSp>
      <p:cxnSp>
        <p:nvCxnSpPr>
          <p:cNvPr id="26" name="Connecteur droit 25">
            <a:extLst>
              <a:ext uri="{FF2B5EF4-FFF2-40B4-BE49-F238E27FC236}">
                <a16:creationId xmlns:a16="http://schemas.microsoft.com/office/drawing/2014/main" id="{AB1851BE-DB78-AEC0-077D-46562D0F0A38}"/>
              </a:ext>
            </a:extLst>
          </p:cNvPr>
          <p:cNvCxnSpPr>
            <a:cxnSpLocks/>
          </p:cNvCxnSpPr>
          <p:nvPr/>
        </p:nvCxnSpPr>
        <p:spPr>
          <a:xfrm>
            <a:off x="5080246" y="3011494"/>
            <a:ext cx="2232249" cy="0"/>
          </a:xfrm>
          <a:prstGeom prst="line">
            <a:avLst/>
          </a:prstGeom>
          <a:ln/>
        </p:spPr>
        <p:style>
          <a:lnRef idx="2">
            <a:schemeClr val="dk1"/>
          </a:lnRef>
          <a:fillRef idx="0">
            <a:schemeClr val="dk1"/>
          </a:fillRef>
          <a:effectRef idx="1">
            <a:schemeClr val="dk1"/>
          </a:effectRef>
          <a:fontRef idx="minor">
            <a:schemeClr val="tx1"/>
          </a:fontRef>
        </p:style>
      </p:cxnSp>
      <p:sp>
        <p:nvSpPr>
          <p:cNvPr id="39" name="ZoneTexte 38">
            <a:extLst>
              <a:ext uri="{FF2B5EF4-FFF2-40B4-BE49-F238E27FC236}">
                <a16:creationId xmlns:a16="http://schemas.microsoft.com/office/drawing/2014/main" id="{DB7CC836-1912-6A05-5BA2-B38B20AA932B}"/>
              </a:ext>
            </a:extLst>
          </p:cNvPr>
          <p:cNvSpPr txBox="1"/>
          <p:nvPr/>
        </p:nvSpPr>
        <p:spPr>
          <a:xfrm>
            <a:off x="1542791" y="2737934"/>
            <a:ext cx="1730841" cy="223587"/>
          </a:xfrm>
          <a:prstGeom prst="rect">
            <a:avLst/>
          </a:prstGeom>
        </p:spPr>
        <p:txBody>
          <a:bodyPr vert="horz" wrap="square" lIns="0" tIns="0" rIns="0" bIns="0" rtlCol="0">
            <a:spAutoFit/>
          </a:bodyPr>
          <a:lstStyle/>
          <a:p>
            <a:pPr>
              <a:lnSpc>
                <a:spcPts val="1900"/>
              </a:lnSpc>
              <a:spcAft>
                <a:spcPts val="600"/>
              </a:spcAft>
              <a:buClr>
                <a:srgbClr val="074EA1"/>
              </a:buClr>
            </a:pPr>
            <a:r>
              <a:rPr lang="fr-CH" sz="1400" b="1" noProof="0" dirty="0"/>
              <a:t>Elu tous les 5 ans</a:t>
            </a:r>
          </a:p>
        </p:txBody>
      </p:sp>
      <p:sp>
        <p:nvSpPr>
          <p:cNvPr id="40" name="ZoneTexte 39">
            <a:extLst>
              <a:ext uri="{FF2B5EF4-FFF2-40B4-BE49-F238E27FC236}">
                <a16:creationId xmlns:a16="http://schemas.microsoft.com/office/drawing/2014/main" id="{CBED075A-CF6D-464B-EECB-E646483B3A41}"/>
              </a:ext>
            </a:extLst>
          </p:cNvPr>
          <p:cNvSpPr txBox="1"/>
          <p:nvPr/>
        </p:nvSpPr>
        <p:spPr>
          <a:xfrm>
            <a:off x="3224973" y="3048330"/>
            <a:ext cx="1833254" cy="723275"/>
          </a:xfrm>
          <a:prstGeom prst="rect">
            <a:avLst/>
          </a:prstGeom>
        </p:spPr>
        <p:txBody>
          <a:bodyPr vert="horz" wrap="square" lIns="0" tIns="0" rIns="0" bIns="0" rtlCol="0">
            <a:spAutoFit/>
          </a:bodyPr>
          <a:lstStyle/>
          <a:p>
            <a:pPr algn="r">
              <a:spcAft>
                <a:spcPts val="600"/>
              </a:spcAft>
              <a:buClr>
                <a:srgbClr val="074EA1"/>
              </a:buClr>
            </a:pPr>
            <a:r>
              <a:rPr lang="fr-CH" sz="1400" b="1" noProof="0" dirty="0"/>
              <a:t>Législatif indirect</a:t>
            </a:r>
            <a:br>
              <a:rPr lang="de-CH" sz="1400" b="1" dirty="0"/>
            </a:br>
            <a:r>
              <a:rPr lang="fr-CH" sz="1400" b="1" noProof="0" dirty="0"/>
              <a:t>Elu tous les 5 ans</a:t>
            </a:r>
            <a:endParaRPr lang="fr-CH" sz="1400" b="1" dirty="0"/>
          </a:p>
          <a:p>
            <a:pPr algn="r">
              <a:spcAft>
                <a:spcPts val="600"/>
              </a:spcAft>
              <a:buClr>
                <a:srgbClr val="074EA1"/>
              </a:buClr>
            </a:pPr>
            <a:endParaRPr lang="fr-CH" sz="1400" b="1" dirty="0" err="1"/>
          </a:p>
        </p:txBody>
      </p:sp>
      <p:sp>
        <p:nvSpPr>
          <p:cNvPr id="41" name="ZoneTexte 40">
            <a:extLst>
              <a:ext uri="{FF2B5EF4-FFF2-40B4-BE49-F238E27FC236}">
                <a16:creationId xmlns:a16="http://schemas.microsoft.com/office/drawing/2014/main" id="{A1315DED-0907-7D50-45E9-34D323DBC6D3}"/>
              </a:ext>
            </a:extLst>
          </p:cNvPr>
          <p:cNvSpPr txBox="1"/>
          <p:nvPr/>
        </p:nvSpPr>
        <p:spPr>
          <a:xfrm>
            <a:off x="7329120" y="3103252"/>
            <a:ext cx="1584160" cy="223587"/>
          </a:xfrm>
          <a:prstGeom prst="rect">
            <a:avLst/>
          </a:prstGeom>
        </p:spPr>
        <p:txBody>
          <a:bodyPr vert="horz" wrap="square" lIns="0" tIns="0" rIns="0" bIns="0" rtlCol="0">
            <a:spAutoFit/>
          </a:bodyPr>
          <a:lstStyle/>
          <a:p>
            <a:pPr>
              <a:lnSpc>
                <a:spcPts val="1900"/>
              </a:lnSpc>
              <a:spcAft>
                <a:spcPts val="600"/>
              </a:spcAft>
              <a:buClr>
                <a:srgbClr val="074EA1"/>
              </a:buClr>
            </a:pPr>
            <a:r>
              <a:rPr lang="de-CH" sz="1400" b="1" dirty="0" err="1"/>
              <a:t>Législatif</a:t>
            </a:r>
            <a:r>
              <a:rPr lang="de-CH" sz="1400" b="1" dirty="0"/>
              <a:t> </a:t>
            </a:r>
            <a:r>
              <a:rPr lang="de-CH" sz="1400" b="1" dirty="0" err="1"/>
              <a:t>direct</a:t>
            </a:r>
            <a:endParaRPr lang="fr-CH" sz="1400" b="1" dirty="0" err="1"/>
          </a:p>
        </p:txBody>
      </p:sp>
      <p:sp>
        <p:nvSpPr>
          <p:cNvPr id="42" name="ZoneTexte 41">
            <a:extLst>
              <a:ext uri="{FF2B5EF4-FFF2-40B4-BE49-F238E27FC236}">
                <a16:creationId xmlns:a16="http://schemas.microsoft.com/office/drawing/2014/main" id="{525E836D-03AC-B1BC-51A3-6A74497CD5EC}"/>
              </a:ext>
            </a:extLst>
          </p:cNvPr>
          <p:cNvSpPr txBox="1"/>
          <p:nvPr/>
        </p:nvSpPr>
        <p:spPr>
          <a:xfrm>
            <a:off x="2408212" y="3682731"/>
            <a:ext cx="1584160" cy="223587"/>
          </a:xfrm>
          <a:prstGeom prst="rect">
            <a:avLst/>
          </a:prstGeom>
        </p:spPr>
        <p:txBody>
          <a:bodyPr vert="horz" wrap="square" lIns="0" tIns="0" rIns="0" bIns="0" rtlCol="0">
            <a:spAutoFit/>
          </a:bodyPr>
          <a:lstStyle/>
          <a:p>
            <a:pPr>
              <a:lnSpc>
                <a:spcPts val="1900"/>
              </a:lnSpc>
              <a:spcAft>
                <a:spcPts val="600"/>
              </a:spcAft>
              <a:buClr>
                <a:srgbClr val="074EA1"/>
              </a:buClr>
            </a:pPr>
            <a:r>
              <a:rPr lang="de-CH" sz="1400" b="1" dirty="0"/>
              <a:t>Surveillance</a:t>
            </a:r>
            <a:endParaRPr lang="fr-CH" sz="1400" b="1" dirty="0" err="1"/>
          </a:p>
        </p:txBody>
      </p:sp>
      <p:cxnSp>
        <p:nvCxnSpPr>
          <p:cNvPr id="47" name="Connecteur droit avec flèche 46">
            <a:extLst>
              <a:ext uri="{FF2B5EF4-FFF2-40B4-BE49-F238E27FC236}">
                <a16:creationId xmlns:a16="http://schemas.microsoft.com/office/drawing/2014/main" id="{5DC5F7D3-D2A1-9758-D266-5F9D3F94728C}"/>
              </a:ext>
            </a:extLst>
          </p:cNvPr>
          <p:cNvCxnSpPr>
            <a:cxnSpLocks/>
          </p:cNvCxnSpPr>
          <p:nvPr/>
        </p:nvCxnSpPr>
        <p:spPr>
          <a:xfrm flipH="1">
            <a:off x="2572709" y="3899795"/>
            <a:ext cx="130452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9" name="Connecteur droit avec flèche 48">
            <a:extLst>
              <a:ext uri="{FF2B5EF4-FFF2-40B4-BE49-F238E27FC236}">
                <a16:creationId xmlns:a16="http://schemas.microsoft.com/office/drawing/2014/main" id="{F701D0C2-BEBE-26A2-A4C6-9161C2A6A820}"/>
              </a:ext>
            </a:extLst>
          </p:cNvPr>
          <p:cNvCxnSpPr>
            <a:cxnSpLocks/>
            <a:endCxn id="11" idx="0"/>
          </p:cNvCxnSpPr>
          <p:nvPr/>
        </p:nvCxnSpPr>
        <p:spPr>
          <a:xfrm>
            <a:off x="1624229" y="2985498"/>
            <a:ext cx="0" cy="5103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2" name="Connecteur droit avec flèche 51">
            <a:extLst>
              <a:ext uri="{FF2B5EF4-FFF2-40B4-BE49-F238E27FC236}">
                <a16:creationId xmlns:a16="http://schemas.microsoft.com/office/drawing/2014/main" id="{307278D8-D5D3-7258-72F6-62AAFF2F9B0C}"/>
              </a:ext>
            </a:extLst>
          </p:cNvPr>
          <p:cNvCxnSpPr>
            <a:cxnSpLocks/>
          </p:cNvCxnSpPr>
          <p:nvPr/>
        </p:nvCxnSpPr>
        <p:spPr>
          <a:xfrm>
            <a:off x="5076055" y="3012050"/>
            <a:ext cx="0" cy="5103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3" name="Connecteur droit avec flèche 52">
            <a:extLst>
              <a:ext uri="{FF2B5EF4-FFF2-40B4-BE49-F238E27FC236}">
                <a16:creationId xmlns:a16="http://schemas.microsoft.com/office/drawing/2014/main" id="{17B6294E-D6C3-7EDC-4B80-118B9472A7B1}"/>
              </a:ext>
            </a:extLst>
          </p:cNvPr>
          <p:cNvCxnSpPr>
            <a:cxnSpLocks/>
          </p:cNvCxnSpPr>
          <p:nvPr/>
        </p:nvCxnSpPr>
        <p:spPr>
          <a:xfrm>
            <a:off x="7320807" y="3011494"/>
            <a:ext cx="0" cy="5103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5" name="Connecteur droit 54">
            <a:extLst>
              <a:ext uri="{FF2B5EF4-FFF2-40B4-BE49-F238E27FC236}">
                <a16:creationId xmlns:a16="http://schemas.microsoft.com/office/drawing/2014/main" id="{0B2E0753-A5F5-B538-D162-514499035B4A}"/>
              </a:ext>
            </a:extLst>
          </p:cNvPr>
          <p:cNvCxnSpPr>
            <a:cxnSpLocks/>
          </p:cNvCxnSpPr>
          <p:nvPr/>
        </p:nvCxnSpPr>
        <p:spPr>
          <a:xfrm flipH="1">
            <a:off x="5077540" y="4569574"/>
            <a:ext cx="1" cy="515078"/>
          </a:xfrm>
          <a:prstGeom prst="line">
            <a:avLst/>
          </a:prstGeom>
          <a:ln/>
        </p:spPr>
        <p:style>
          <a:lnRef idx="2">
            <a:schemeClr val="dk1"/>
          </a:lnRef>
          <a:fillRef idx="0">
            <a:schemeClr val="dk1"/>
          </a:fillRef>
          <a:effectRef idx="1">
            <a:schemeClr val="dk1"/>
          </a:effectRef>
          <a:fontRef idx="minor">
            <a:schemeClr val="tx1"/>
          </a:fontRef>
        </p:style>
      </p:cxnSp>
      <p:cxnSp>
        <p:nvCxnSpPr>
          <p:cNvPr id="57" name="Connecteur droit 56">
            <a:extLst>
              <a:ext uri="{FF2B5EF4-FFF2-40B4-BE49-F238E27FC236}">
                <a16:creationId xmlns:a16="http://schemas.microsoft.com/office/drawing/2014/main" id="{2211DDFC-BDB4-E9C2-79DE-B91D7EC4AF23}"/>
              </a:ext>
            </a:extLst>
          </p:cNvPr>
          <p:cNvCxnSpPr>
            <a:cxnSpLocks/>
          </p:cNvCxnSpPr>
          <p:nvPr/>
        </p:nvCxnSpPr>
        <p:spPr>
          <a:xfrm>
            <a:off x="7280132" y="4066023"/>
            <a:ext cx="10343" cy="1049614"/>
          </a:xfrm>
          <a:prstGeom prst="line">
            <a:avLst/>
          </a:prstGeom>
          <a:ln/>
        </p:spPr>
        <p:style>
          <a:lnRef idx="2">
            <a:schemeClr val="dk1"/>
          </a:lnRef>
          <a:fillRef idx="0">
            <a:schemeClr val="dk1"/>
          </a:fillRef>
          <a:effectRef idx="1">
            <a:schemeClr val="dk1"/>
          </a:effectRef>
          <a:fontRef idx="minor">
            <a:schemeClr val="tx1"/>
          </a:fontRef>
        </p:style>
      </p:cxnSp>
      <p:cxnSp>
        <p:nvCxnSpPr>
          <p:cNvPr id="59" name="Connecteur droit 58">
            <a:extLst>
              <a:ext uri="{FF2B5EF4-FFF2-40B4-BE49-F238E27FC236}">
                <a16:creationId xmlns:a16="http://schemas.microsoft.com/office/drawing/2014/main" id="{2B1F7D98-919F-EB4C-DA97-79D8D4D1AB15}"/>
              </a:ext>
            </a:extLst>
          </p:cNvPr>
          <p:cNvCxnSpPr>
            <a:cxnSpLocks/>
          </p:cNvCxnSpPr>
          <p:nvPr/>
        </p:nvCxnSpPr>
        <p:spPr>
          <a:xfrm>
            <a:off x="5058227" y="5091196"/>
            <a:ext cx="2232249" cy="0"/>
          </a:xfrm>
          <a:prstGeom prst="line">
            <a:avLst/>
          </a:prstGeom>
          <a:ln/>
        </p:spPr>
        <p:style>
          <a:lnRef idx="2">
            <a:schemeClr val="dk1"/>
          </a:lnRef>
          <a:fillRef idx="0">
            <a:schemeClr val="dk1"/>
          </a:fillRef>
          <a:effectRef idx="1">
            <a:schemeClr val="dk1"/>
          </a:effectRef>
          <a:fontRef idx="minor">
            <a:schemeClr val="tx1"/>
          </a:fontRef>
        </p:style>
      </p:cxnSp>
      <p:cxnSp>
        <p:nvCxnSpPr>
          <p:cNvPr id="60" name="Connecteur droit 59">
            <a:extLst>
              <a:ext uri="{FF2B5EF4-FFF2-40B4-BE49-F238E27FC236}">
                <a16:creationId xmlns:a16="http://schemas.microsoft.com/office/drawing/2014/main" id="{E5D7BE42-C01C-9153-FB26-E3CB11645668}"/>
              </a:ext>
            </a:extLst>
          </p:cNvPr>
          <p:cNvCxnSpPr>
            <a:cxnSpLocks/>
          </p:cNvCxnSpPr>
          <p:nvPr/>
        </p:nvCxnSpPr>
        <p:spPr>
          <a:xfrm flipH="1">
            <a:off x="6187619" y="5097741"/>
            <a:ext cx="1" cy="280841"/>
          </a:xfrm>
          <a:prstGeom prst="line">
            <a:avLst/>
          </a:prstGeom>
          <a:ln/>
        </p:spPr>
        <p:style>
          <a:lnRef idx="2">
            <a:schemeClr val="dk1"/>
          </a:lnRef>
          <a:fillRef idx="0">
            <a:schemeClr val="dk1"/>
          </a:fillRef>
          <a:effectRef idx="1">
            <a:schemeClr val="dk1"/>
          </a:effectRef>
          <a:fontRef idx="minor">
            <a:schemeClr val="tx1"/>
          </a:fontRef>
        </p:style>
      </p:cxnSp>
      <p:sp>
        <p:nvSpPr>
          <p:cNvPr id="62" name="ZoneTexte 61">
            <a:extLst>
              <a:ext uri="{FF2B5EF4-FFF2-40B4-BE49-F238E27FC236}">
                <a16:creationId xmlns:a16="http://schemas.microsoft.com/office/drawing/2014/main" id="{0BB5A612-F28B-8A0F-778F-C2DA6ADECBC3}"/>
              </a:ext>
            </a:extLst>
          </p:cNvPr>
          <p:cNvSpPr txBox="1"/>
          <p:nvPr/>
        </p:nvSpPr>
        <p:spPr>
          <a:xfrm>
            <a:off x="313181" y="4960319"/>
            <a:ext cx="2787663" cy="787844"/>
          </a:xfrm>
          <a:prstGeom prst="rect">
            <a:avLst/>
          </a:prstGeom>
          <a:solidFill>
            <a:schemeClr val="accent1"/>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rtlCol="0">
            <a:spAutoFit/>
          </a:bodyPr>
          <a:lstStyle/>
          <a:p>
            <a:pPr>
              <a:lnSpc>
                <a:spcPts val="1900"/>
              </a:lnSpc>
              <a:spcAft>
                <a:spcPts val="600"/>
              </a:spcAft>
              <a:buClr>
                <a:srgbClr val="074EA1"/>
              </a:buClr>
            </a:pPr>
            <a:r>
              <a:rPr lang="de-CH" sz="1600" b="1" dirty="0" err="1"/>
              <a:t>Personnel</a:t>
            </a:r>
            <a:r>
              <a:rPr lang="de-CH" sz="1600" b="1" dirty="0"/>
              <a:t> </a:t>
            </a:r>
            <a:r>
              <a:rPr lang="de-CH" sz="1600" b="1" dirty="0" err="1"/>
              <a:t>communal</a:t>
            </a:r>
            <a:endParaRPr lang="de-CH" sz="1600" b="1" dirty="0"/>
          </a:p>
          <a:p>
            <a:pPr>
              <a:lnSpc>
                <a:spcPts val="1900"/>
              </a:lnSpc>
              <a:spcAft>
                <a:spcPts val="600"/>
              </a:spcAft>
              <a:buClr>
                <a:srgbClr val="074EA1"/>
              </a:buClr>
            </a:pPr>
            <a:r>
              <a:rPr lang="de-CH" sz="1400" b="1" dirty="0"/>
              <a:t>(Service des </a:t>
            </a:r>
            <a:r>
              <a:rPr lang="de-CH" sz="1400" b="1" dirty="0" err="1"/>
              <a:t>constructions</a:t>
            </a:r>
            <a:r>
              <a:rPr lang="de-CH" sz="1400" b="1" dirty="0"/>
              <a:t>, </a:t>
            </a:r>
            <a:r>
              <a:rPr lang="de-CH" sz="1400" b="1" dirty="0" err="1"/>
              <a:t>service</a:t>
            </a:r>
            <a:r>
              <a:rPr lang="de-CH" sz="1400" b="1" dirty="0"/>
              <a:t> des </a:t>
            </a:r>
            <a:r>
              <a:rPr lang="de-CH" sz="1400" b="1" dirty="0" err="1"/>
              <a:t>finances</a:t>
            </a:r>
            <a:r>
              <a:rPr lang="de-CH" sz="1400" b="1" dirty="0"/>
              <a:t>, </a:t>
            </a:r>
            <a:r>
              <a:rPr lang="de-CH" sz="1400" b="1" dirty="0" err="1"/>
              <a:t>greffe</a:t>
            </a:r>
            <a:r>
              <a:rPr lang="de-CH" sz="1400" b="1" dirty="0"/>
              <a:t>…)</a:t>
            </a:r>
            <a:endParaRPr lang="fr-CH" sz="1400" b="1" dirty="0" err="1"/>
          </a:p>
        </p:txBody>
      </p:sp>
      <p:cxnSp>
        <p:nvCxnSpPr>
          <p:cNvPr id="63" name="Connecteur droit avec flèche 62">
            <a:extLst>
              <a:ext uri="{FF2B5EF4-FFF2-40B4-BE49-F238E27FC236}">
                <a16:creationId xmlns:a16="http://schemas.microsoft.com/office/drawing/2014/main" id="{03E61E6B-9530-4BB5-B743-C0E70D45643D}"/>
              </a:ext>
            </a:extLst>
          </p:cNvPr>
          <p:cNvCxnSpPr>
            <a:cxnSpLocks/>
          </p:cNvCxnSpPr>
          <p:nvPr/>
        </p:nvCxnSpPr>
        <p:spPr>
          <a:xfrm>
            <a:off x="1586301" y="4333243"/>
            <a:ext cx="0" cy="6270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5" name="ZoneTexte 64">
            <a:extLst>
              <a:ext uri="{FF2B5EF4-FFF2-40B4-BE49-F238E27FC236}">
                <a16:creationId xmlns:a16="http://schemas.microsoft.com/office/drawing/2014/main" id="{E903B176-F72A-0D85-6AB0-7C64463E01BE}"/>
              </a:ext>
            </a:extLst>
          </p:cNvPr>
          <p:cNvSpPr txBox="1"/>
          <p:nvPr/>
        </p:nvSpPr>
        <p:spPr>
          <a:xfrm>
            <a:off x="1652288" y="4381012"/>
            <a:ext cx="2414172" cy="467244"/>
          </a:xfrm>
          <a:prstGeom prst="rect">
            <a:avLst/>
          </a:prstGeom>
        </p:spPr>
        <p:txBody>
          <a:bodyPr vert="horz" wrap="square" lIns="0" tIns="0" rIns="0" bIns="0" rtlCol="0">
            <a:spAutoFit/>
          </a:bodyPr>
          <a:lstStyle/>
          <a:p>
            <a:pPr algn="l">
              <a:lnSpc>
                <a:spcPts val="1900"/>
              </a:lnSpc>
              <a:spcAft>
                <a:spcPts val="600"/>
              </a:spcAft>
              <a:buClr>
                <a:srgbClr val="074EA1"/>
              </a:buClr>
            </a:pPr>
            <a:r>
              <a:rPr lang="de-CH" sz="1400" b="1" dirty="0"/>
              <a:t>Gestion de </a:t>
            </a:r>
            <a:r>
              <a:rPr lang="de-CH" sz="1400" b="1" dirty="0" err="1"/>
              <a:t>l’administration</a:t>
            </a:r>
            <a:br>
              <a:rPr lang="fr-CH" sz="1400" b="1" dirty="0"/>
            </a:br>
            <a:r>
              <a:rPr lang="fr-CH" sz="1400" b="1" dirty="0"/>
              <a:t>Exécution des décisions</a:t>
            </a:r>
            <a:endParaRPr lang="de-CH" sz="1400" b="1" dirty="0"/>
          </a:p>
        </p:txBody>
      </p:sp>
      <p:sp>
        <p:nvSpPr>
          <p:cNvPr id="66" name="ZoneTexte 65">
            <a:extLst>
              <a:ext uri="{FF2B5EF4-FFF2-40B4-BE49-F238E27FC236}">
                <a16:creationId xmlns:a16="http://schemas.microsoft.com/office/drawing/2014/main" id="{2D43525B-7177-23B5-E4DB-92DF5411603E}"/>
              </a:ext>
            </a:extLst>
          </p:cNvPr>
          <p:cNvSpPr txBox="1"/>
          <p:nvPr/>
        </p:nvSpPr>
        <p:spPr>
          <a:xfrm>
            <a:off x="5076055" y="5403007"/>
            <a:ext cx="3100903" cy="710900"/>
          </a:xfrm>
          <a:prstGeom prst="rect">
            <a:avLst/>
          </a:prstGeom>
        </p:spPr>
        <p:txBody>
          <a:bodyPr vert="horz" wrap="square" lIns="0" tIns="0" rIns="0" bIns="0" rtlCol="0">
            <a:spAutoFit/>
          </a:bodyPr>
          <a:lstStyle/>
          <a:p>
            <a:pPr algn="l">
              <a:lnSpc>
                <a:spcPts val="1900"/>
              </a:lnSpc>
              <a:spcAft>
                <a:spcPts val="600"/>
              </a:spcAft>
              <a:buClr>
                <a:srgbClr val="074EA1"/>
              </a:buClr>
            </a:pPr>
            <a:r>
              <a:rPr lang="de-CH" sz="1400" b="1" dirty="0" err="1"/>
              <a:t>Mêmes</a:t>
            </a:r>
            <a:r>
              <a:rPr lang="de-CH" sz="1400" b="1" dirty="0"/>
              <a:t> </a:t>
            </a:r>
            <a:r>
              <a:rPr lang="de-CH" sz="1400" b="1" dirty="0" err="1"/>
              <a:t>compétences</a:t>
            </a:r>
            <a:br>
              <a:rPr lang="de-CH" sz="1400" b="1" dirty="0"/>
            </a:br>
            <a:r>
              <a:rPr lang="de-CH" sz="1400" b="1" dirty="0"/>
              <a:t>(</a:t>
            </a:r>
            <a:r>
              <a:rPr lang="fr-CH" sz="1400" b="1" dirty="0"/>
              <a:t>Décision relative au </a:t>
            </a:r>
            <a:r>
              <a:rPr lang="fr-CH" sz="1400" b="1" dirty="0" err="1"/>
              <a:t>budet</a:t>
            </a:r>
            <a:r>
              <a:rPr lang="fr-CH" sz="1400" b="1" dirty="0"/>
              <a:t>, règlements …)</a:t>
            </a:r>
          </a:p>
        </p:txBody>
      </p:sp>
    </p:spTree>
    <p:extLst>
      <p:ext uri="{BB962C8B-B14F-4D97-AF65-F5344CB8AC3E}">
        <p14:creationId xmlns:p14="http://schemas.microsoft.com/office/powerpoint/2010/main" val="3348815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3FA50-F9A9-4326-5F05-207174DA0D6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F9AFCE5-8771-6076-5250-8F2C9E1A8AC4}"/>
              </a:ext>
            </a:extLst>
          </p:cNvPr>
          <p:cNvSpPr>
            <a:spLocks noGrp="1"/>
          </p:cNvSpPr>
          <p:nvPr>
            <p:ph type="title"/>
          </p:nvPr>
        </p:nvSpPr>
        <p:spPr>
          <a:xfrm>
            <a:off x="457200" y="304800"/>
            <a:ext cx="8242300" cy="900375"/>
          </a:xfrm>
        </p:spPr>
        <p:txBody>
          <a:bodyPr/>
          <a:lstStyle/>
          <a:p>
            <a:r>
              <a:rPr lang="fr-CH" sz="2400" dirty="0"/>
              <a:t>3.	Organisation Conseil général</a:t>
            </a:r>
            <a:br>
              <a:rPr lang="fr-CH" sz="2400" dirty="0"/>
            </a:br>
            <a:r>
              <a:rPr lang="fr-CH" sz="2400" dirty="0"/>
              <a:t>—</a:t>
            </a:r>
          </a:p>
        </p:txBody>
      </p:sp>
      <p:sp>
        <p:nvSpPr>
          <p:cNvPr id="6" name="Espace réservé du texte 5">
            <a:extLst>
              <a:ext uri="{FF2B5EF4-FFF2-40B4-BE49-F238E27FC236}">
                <a16:creationId xmlns:a16="http://schemas.microsoft.com/office/drawing/2014/main" id="{B26A1515-0D90-2662-CD71-40CA68A7971B}"/>
              </a:ext>
            </a:extLst>
          </p:cNvPr>
          <p:cNvSpPr>
            <a:spLocks noGrp="1"/>
          </p:cNvSpPr>
          <p:nvPr>
            <p:ph type="body" sz="quarter" idx="20"/>
          </p:nvPr>
        </p:nvSpPr>
        <p:spPr>
          <a:xfrm>
            <a:off x="460112" y="1905218"/>
            <a:ext cx="8239388" cy="3308598"/>
          </a:xfrm>
        </p:spPr>
        <p:txBody>
          <a:bodyPr/>
          <a:lstStyle/>
          <a:p>
            <a:pPr marL="285750" indent="-285750">
              <a:buClr>
                <a:srgbClr val="C00000"/>
              </a:buClr>
              <a:buFont typeface="Wingdings" panose="05000000000000000000" pitchFamily="2" charset="2"/>
              <a:buChar char="Ø"/>
            </a:pPr>
            <a:r>
              <a:rPr lang="fr-CH" sz="1800" dirty="0"/>
              <a:t>Pas d'autorité administrative (art. 2 al. 1 CPJA </a:t>
            </a:r>
            <a:r>
              <a:rPr lang="fr-CH" sz="1800" i="1" dirty="0"/>
              <a:t>a contrario</a:t>
            </a:r>
            <a:r>
              <a:rPr lang="fr-CH" sz="1800" dirty="0"/>
              <a:t>)</a:t>
            </a:r>
            <a:endParaRPr lang="de-CH" sz="1800" dirty="0"/>
          </a:p>
          <a:p>
            <a:pPr marL="285750" indent="-285750">
              <a:buClr>
                <a:srgbClr val="C00000"/>
              </a:buClr>
              <a:buFont typeface="Wingdings" panose="05000000000000000000" pitchFamily="2" charset="2"/>
              <a:buChar char="Ø"/>
            </a:pPr>
            <a:r>
              <a:rPr lang="fr-CH" sz="1800" dirty="0"/>
              <a:t>Durée du mandat : 5 ans </a:t>
            </a:r>
            <a:r>
              <a:rPr lang="de-CH" sz="1800" dirty="0"/>
              <a:t>(art. 29 al. 2 </a:t>
            </a:r>
            <a:r>
              <a:rPr lang="de-CH" sz="1800" dirty="0" err="1"/>
              <a:t>LCo</a:t>
            </a:r>
            <a:r>
              <a:rPr lang="de-CH" sz="1800" dirty="0"/>
              <a:t>)</a:t>
            </a:r>
          </a:p>
          <a:p>
            <a:pPr marL="285750" indent="-285750">
              <a:buClr>
                <a:srgbClr val="C00000"/>
              </a:buClr>
              <a:buFont typeface="Wingdings" panose="05000000000000000000" pitchFamily="2" charset="2"/>
              <a:buChar char="Ø"/>
            </a:pPr>
            <a:r>
              <a:rPr lang="fr-CH" sz="1800" noProof="0" dirty="0"/>
              <a:t>Séance constitutive (art. 30 </a:t>
            </a:r>
            <a:r>
              <a:rPr lang="fr-CH" sz="1800" noProof="0" dirty="0" err="1"/>
              <a:t>LCo</a:t>
            </a:r>
            <a:r>
              <a:rPr lang="fr-CH" sz="1800" noProof="0" dirty="0"/>
              <a:t>)</a:t>
            </a:r>
          </a:p>
          <a:p>
            <a:pPr marL="558800" lvl="1" indent="-285750">
              <a:buClr>
                <a:srgbClr val="C00000"/>
              </a:buClr>
              <a:buFont typeface="Wingdings" panose="05000000000000000000" pitchFamily="2" charset="2"/>
              <a:buChar char="Ø"/>
            </a:pPr>
            <a:r>
              <a:rPr lang="fr-CH" sz="1800" noProof="0" dirty="0"/>
              <a:t>Convocation par le Conseil communal</a:t>
            </a:r>
          </a:p>
          <a:p>
            <a:pPr marL="558800" lvl="1" indent="-285750">
              <a:buClr>
                <a:srgbClr val="C00000"/>
              </a:buClr>
              <a:buFont typeface="Wingdings" panose="05000000000000000000" pitchFamily="2" charset="2"/>
              <a:buChar char="Ø"/>
            </a:pPr>
            <a:r>
              <a:rPr lang="fr-CH" sz="1800" noProof="0" dirty="0"/>
              <a:t>Actes constitutifs, tels que</a:t>
            </a:r>
          </a:p>
          <a:p>
            <a:pPr marL="825500" lvl="2" indent="-285750">
              <a:buClr>
                <a:srgbClr val="C00000"/>
              </a:buClr>
              <a:buFont typeface="Wingdings" panose="05000000000000000000" pitchFamily="2" charset="2"/>
              <a:buChar char="Ø"/>
            </a:pPr>
            <a:r>
              <a:rPr lang="fr-CH" sz="1800" noProof="0" dirty="0"/>
              <a:t>Élection des commissions prévues par la loi, qui relèvent de la compétence du pouvoir législatif</a:t>
            </a:r>
          </a:p>
          <a:p>
            <a:pPr marL="825500" lvl="2" indent="-285750">
              <a:buClr>
                <a:srgbClr val="C00000"/>
              </a:buClr>
              <a:buFont typeface="Wingdings" panose="05000000000000000000" pitchFamily="2" charset="2"/>
              <a:buChar char="Ø"/>
            </a:pPr>
            <a:r>
              <a:rPr lang="fr-CH" sz="1800" noProof="0" dirty="0"/>
              <a:t>Mise en place des organes du Conseil général (présidence, scrutateurs, bureau)</a:t>
            </a:r>
          </a:p>
          <a:p>
            <a:pPr marL="285750" indent="-285750">
              <a:buClr>
                <a:srgbClr val="C00000"/>
              </a:buClr>
              <a:buFont typeface="Wingdings" panose="05000000000000000000" pitchFamily="2" charset="2"/>
              <a:buChar char="Ø"/>
            </a:pPr>
            <a:endParaRPr lang="fr-CH" sz="1800" dirty="0"/>
          </a:p>
        </p:txBody>
      </p:sp>
      <p:sp>
        <p:nvSpPr>
          <p:cNvPr id="7" name="Espace réservé du texte 3">
            <a:extLst>
              <a:ext uri="{FF2B5EF4-FFF2-40B4-BE49-F238E27FC236}">
                <a16:creationId xmlns:a16="http://schemas.microsoft.com/office/drawing/2014/main" id="{ED6255A2-1550-D536-60FC-255D092ECA37}"/>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err="1"/>
              <a:t>Généralités</a:t>
            </a:r>
            <a:endParaRPr lang="fr-CH" dirty="0"/>
          </a:p>
        </p:txBody>
      </p:sp>
    </p:spTree>
    <p:extLst>
      <p:ext uri="{BB962C8B-B14F-4D97-AF65-F5344CB8AC3E}">
        <p14:creationId xmlns:p14="http://schemas.microsoft.com/office/powerpoint/2010/main" val="1351722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6FCD6-0282-671E-3084-D8A42956E23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89C42C2-2E77-80CD-DC37-585C535C4B4D}"/>
              </a:ext>
            </a:extLst>
          </p:cNvPr>
          <p:cNvSpPr>
            <a:spLocks noGrp="1"/>
          </p:cNvSpPr>
          <p:nvPr>
            <p:ph type="title"/>
          </p:nvPr>
        </p:nvSpPr>
        <p:spPr>
          <a:xfrm>
            <a:off x="457200" y="304800"/>
            <a:ext cx="8242300" cy="900375"/>
          </a:xfrm>
        </p:spPr>
        <p:txBody>
          <a:bodyPr/>
          <a:lstStyle/>
          <a:p>
            <a:r>
              <a:rPr lang="fr-CH" sz="2400" dirty="0"/>
              <a:t>3.	 Organisation Conseil général</a:t>
            </a:r>
            <a:br>
              <a:rPr lang="de-CH" sz="2400" i="1" dirty="0"/>
            </a:br>
            <a:r>
              <a:rPr lang="fr-CH" sz="2400" dirty="0"/>
              <a:t>—</a:t>
            </a:r>
          </a:p>
        </p:txBody>
      </p:sp>
      <p:sp>
        <p:nvSpPr>
          <p:cNvPr id="7" name="Espace réservé du texte 3">
            <a:extLst>
              <a:ext uri="{FF2B5EF4-FFF2-40B4-BE49-F238E27FC236}">
                <a16:creationId xmlns:a16="http://schemas.microsoft.com/office/drawing/2014/main" id="{79028623-14AD-1F98-2F82-7E75AEC10C09}"/>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err="1"/>
              <a:t>Structure</a:t>
            </a:r>
            <a:endParaRPr lang="fr-CH" dirty="0"/>
          </a:p>
        </p:txBody>
      </p:sp>
      <p:graphicFrame>
        <p:nvGraphicFramePr>
          <p:cNvPr id="5" name="Diagramme 4">
            <a:extLst>
              <a:ext uri="{FF2B5EF4-FFF2-40B4-BE49-F238E27FC236}">
                <a16:creationId xmlns:a16="http://schemas.microsoft.com/office/drawing/2014/main" id="{F9D91912-F12C-39F4-109A-9AC7B9AC90C3}"/>
              </a:ext>
            </a:extLst>
          </p:cNvPr>
          <p:cNvGraphicFramePr/>
          <p:nvPr>
            <p:extLst>
              <p:ext uri="{D42A27DB-BD31-4B8C-83A1-F6EECF244321}">
                <p14:modId xmlns:p14="http://schemas.microsoft.com/office/powerpoint/2010/main" val="3200636938"/>
              </p:ext>
            </p:extLst>
          </p:nvPr>
        </p:nvGraphicFramePr>
        <p:xfrm>
          <a:off x="457200" y="1652000"/>
          <a:ext cx="8229600" cy="4209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00171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241&quot;/&gt;&lt;partner val=&quot;61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10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KL87aGZWIUCaaeiV22HR4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m5PakIWSFEaxQ8Bay_bzz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clGUAUPbm02kTrr3xUGbi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B4c0lHe20UGdizRmDSo9C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HoUpaQkg80OcNvtiw6BZc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PlmVjym4fECLGbsMKT0c9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lWJtEGl_lku6MwKJVn3a6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goWgIWSweEKQmZYXaLClm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aWlbhiXgF0.WWOEuN_LeJ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lmLENDiiMkSb6ZXPJ5NPG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roADiJfREUm5AEBdydk_.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Clg.GGhqoUCwXSH9u6l9k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GDxglazLukSlK_DzW2nOc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ZX5yUinSMES3AslZLoIac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fl.t_xIN3USbPKJdjdFvx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KDt1MC102EODjtcIaiSos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mFcato5oB0GAemVe4r1eV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oA4jqxx9qk.o1l7FDGDEI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ZVJlMZ8tOUmecdtD.goJk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orV7lsr1mEaDnlg549QBw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cmFxOPYHmkSWsEnEDDP00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8OkCA4UntUOV0w5UEOrmX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onDiLt0FaEuftrz9WwK_s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R7_qm6UfYUWgKs8HdrQoX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qpa6HpLCt0GfbZ3Ha3jXB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LB8or7.BfE.HdNy2Ohh0U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07QxDXEOUU6GsD3bHxg65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qm5Ih95BvUGl00HYjuBf6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AH6zq0eUdEewSMUvLGhR.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p6NyVQEDfUG3VN7wZLPhB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RsBBNp8pE6bLQ.Oxjs0R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UB14ZOnvlE.xSlZa2e8L.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bzDUNkFJUEmPAN5bz3AFW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JKjvHJV7UK1sfll4.DE.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wecz2rHjnUST7cJFwKkjR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IM7vGUBixkS47uJ6ClhAZ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INgQS2ly.E63vVHjuXEV1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sAB2vdTr50.Qy7QWLKhJ4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gLtNL.dQU6tdMsKXKfMW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e.9JlUPDfE2P1iT7agEOn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F54h5eZs0ebT6c5niSTj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GSdRaI3oTkeTqy0Kxoi0Z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qq6BeXRIVEiNCx7xaCEOJ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CIZDyOWxykidINmbReCS5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V.sgZFK9u0eupHwi2pEjV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3oMagySVkeeU87gkYoiC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VhfjiTYk7UqA6qp75P8wP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j.HxmCFD4kKzpXMAU..7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3kzxGqc3z0G7VR90nTNgV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leXkMvgUIESpa5dgJDaL5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r.vcp7mxnUer8p7xZWHqY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7ARLDKqGkO.t3UlDVR1q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Fch0YmvVo02mhTNyLBRiP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QfBDrLpzfUqfcznx0z4Se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YoZxpntPe0GrrRv0iAILT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vGqxqbIwk0C192oS2Ab4.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6UAOEYJZ60.qv_6E9lBLG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cRjxiUDmR0aR2XkiYBxrS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1g6sfwx8iUSW0aU7uAsPz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iCxu5Jo4rEu8nEmNUAGtQ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DCgyApBGTkmlfBNXW7sGN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TAFp7gd9kGzCRWYs5P5_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rAP5c54D0WoTdeKBPr9T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UsJMto6YVEGRJbe0z80lk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x1mAbenyPk2PUIsVVKwIT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TwdLyoBr8U2acuc5RQysC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ayhPCA05aEmvKEZ8g.Cmt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8x7raOG5Sk6sKlXm0tTAn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xtrg8IHeVUe3ctSkU2pGU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oTbG149PiEebYJJlNDhDR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47ovHnn_N0aYCqvxhUHZ3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RFX1aJpRRUeeMSTEj1hjb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mQC7SF1SRkSSJTl5XwW.q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ey5BIxwxAEefCy4UnCA5_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I94GYrPjukSiuOC8HLSh7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XRotOFrd.EKLgaTPwuhrp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x0kP.LZQ20iZpVu2wDOuh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ppWaNvVbgUihviYMSx5I6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KPiUrSYPe0S5PqZ1xrser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MHSIifLO.kOUgPgU2wMs0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k0DlGPtQT0yQuJ6bu.7fv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zPFTOSKMnU6gBwC.VjVRX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HDrnsnY_uk29X8QCrh_zs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NuCKVxUk.U2pM34tezg9u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4k4zS_PinUqzqCUZ9aNLB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fonjZqbwdk2tRWSsDp5hg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3wlJXRXbKUWjiLe942YG6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6O8L8Iow2UK04n7OwZTHh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bF1LZIQipUWEqz0wYQC_a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V77WaS7yiUqcWPZvly7X5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iX1tGIwL10Ofy_H6ZfqVd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Y.tXyuKCPkGXzViRrDdAI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5.glLd9K6UKFNA09jGBTI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OMiUx4zezEmY7g38jGOtM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d8o9nm2FaU6P6WLKOI81H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I8Np4XZlUkmv42PBCZlam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q61EvQqkgUy9GPYan0p3F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l8WHaQ5290OPDT9JDuLLb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7VDGBoC56UKPntW834_01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A_9vsP0Ew0C17o4JCmI97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DNB9jO_.7USHhJDSmHF25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4YUOQPSnKU.C3sbWrdOOn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APfiZPF3pEWK.M9Zb0wTZ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7uNHsSmk1kyszp0Rxav7C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X2RS.wY0wka5DgKb5T9G5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98.09_U2w0aSZAQexpSfx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58Jyy2CNIEGPkrryTudWZ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1qUZxG2BeU2ELbD7vXfek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HvBHcm6CfkiLo0_VKo.yZ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X95Rrmb_2k22ID48m_Q58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lL86PrFk0kaMVg14P.KzX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nj68W9DPvEKnmBlBm7dNT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lEKxeHcYCkGVan6zZoZiG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s.rbYWXoZEOcjq.NMN36r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y3BW71Moy0mxzYW8ncfN1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7outJV9evEKwplF7e2kIL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LswCBvBlMkqY29dU16gXA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OKxzKjJx_EyQP_mk_q3AO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_NpuIAop50yaT5L3cVNCH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VYDORF_vGUKlj6xy45Aug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qbANHhqMfEyJhb7T66uTs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nQkRqXuu8k6C2fMFMTQNw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twSXJ7zlp06.X_bsXIJFc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bRhlEVHbhkGMpShlHuVo6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9as6xUgLnkKPFB6Dwg2bL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ghqgXzLK0aI55gjhL1On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IIHZ3uCGAE2hBqWSdIijP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l6eXkb9tM0WnQOrjY5wcEQ"/>
</p:tagLst>
</file>

<file path=ppt/theme/theme1.xml><?xml version="1.0" encoding="utf-8"?>
<a:theme xmlns:a="http://schemas.openxmlformats.org/drawingml/2006/main" name="pp_staat_freiburg">
  <a:themeElements>
    <a:clrScheme name="Staat Fribourg">
      <a:dk1>
        <a:srgbClr val="000000"/>
      </a:dk1>
      <a:lt1>
        <a:srgbClr val="FFFFFF"/>
      </a:lt1>
      <a:dk2>
        <a:srgbClr val="7F7F7F"/>
      </a:dk2>
      <a:lt2>
        <a:srgbClr val="C0C0C0"/>
      </a:lt2>
      <a:accent1>
        <a:srgbClr val="D4DADE"/>
      </a:accent1>
      <a:accent2>
        <a:srgbClr val="98ADC2"/>
      </a:accent2>
      <a:accent3>
        <a:srgbClr val="5D7FA1"/>
      </a:accent3>
      <a:accent4>
        <a:srgbClr val="4A6580"/>
      </a:accent4>
      <a:accent5>
        <a:srgbClr val="E6EAEC"/>
      </a:accent5>
      <a:accent6>
        <a:srgbClr val="899CB0"/>
      </a:accent6>
      <a:hlink>
        <a:srgbClr val="5D7FA1"/>
      </a:hlink>
      <a:folHlink>
        <a:srgbClr val="4A65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spAutoFit/>
      </a:bodyPr>
      <a:lstStyle>
        <a:defPPr>
          <a:lnSpc>
            <a:spcPts val="1900"/>
          </a:lnSpc>
          <a:spcAft>
            <a:spcPts val="600"/>
          </a:spcAft>
          <a:buClr>
            <a:srgbClr val="074EA1"/>
          </a:buClr>
          <a:defRPr sz="1600" b="1" dirty="0" err="1" smtClean="0"/>
        </a:defPPr>
      </a:lstStyle>
    </a:txDef>
  </a:objectDefaults>
  <a:extraClrSchemeLst>
    <a:extraClrScheme>
      <a:clrScheme name="FDP_Powerpointvorlage_DE_4_logos 1">
        <a:dk1>
          <a:srgbClr val="000000"/>
        </a:dk1>
        <a:lt1>
          <a:srgbClr val="FFFFFF"/>
        </a:lt1>
        <a:dk2>
          <a:srgbClr val="7F7F7F"/>
        </a:dk2>
        <a:lt2>
          <a:srgbClr val="C0C0C0"/>
        </a:lt2>
        <a:accent1>
          <a:srgbClr val="D4DADE"/>
        </a:accent1>
        <a:accent2>
          <a:srgbClr val="98ADC2"/>
        </a:accent2>
        <a:accent3>
          <a:srgbClr val="FFFFFF"/>
        </a:accent3>
        <a:accent4>
          <a:srgbClr val="000000"/>
        </a:accent4>
        <a:accent5>
          <a:srgbClr val="E6EAEC"/>
        </a:accent5>
        <a:accent6>
          <a:srgbClr val="899CB0"/>
        </a:accent6>
        <a:hlink>
          <a:srgbClr val="5D7FA1"/>
        </a:hlink>
        <a:folHlink>
          <a:srgbClr val="4A65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8b4d73ce-a43f-4a6b-b590-2779b08ddbdc" xsi:nil="true"/>
    <lcf76f155ced4ddcb4097134ff3c332f xmlns="8b4d73ce-a43f-4a6b-b590-2779b08ddbdc">
      <Terms xmlns="http://schemas.microsoft.com/office/infopath/2007/PartnerControls"/>
    </lcf76f155ced4ddcb4097134ff3c332f>
    <TaxCatchAll xmlns="c3a6a09f-93f6-4cf0-8bda-9cbec7cb5d0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23963FBF618641AED86739A3AEAB7E" ma:contentTypeVersion="20" ma:contentTypeDescription="Crée un document." ma:contentTypeScope="" ma:versionID="6196acce77552a6ad792e7fd4c8790b6">
  <xsd:schema xmlns:xsd="http://www.w3.org/2001/XMLSchema" xmlns:xs="http://www.w3.org/2001/XMLSchema" xmlns:p="http://schemas.microsoft.com/office/2006/metadata/properties" xmlns:ns2="8b4d73ce-a43f-4a6b-b590-2779b08ddbdc" xmlns:ns3="c3a6a09f-93f6-4cf0-8bda-9cbec7cb5d0e" targetNamespace="http://schemas.microsoft.com/office/2006/metadata/properties" ma:root="true" ma:fieldsID="56d1fc31095dfd80e1bab03b17e87d17" ns2:_="" ns3:_="">
    <xsd:import namespace="8b4d73ce-a43f-4a6b-b590-2779b08ddbdc"/>
    <xsd:import namespace="c3a6a09f-93f6-4cf0-8bda-9cbec7cb5d0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4d73ce-a43f-4a6b-b590-2779b08ddb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aa35d0ec-8783-495b-88e1-95c45ca37f1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_Flow_SignoffStatus" ma:index="26" nillable="true" ma:displayName="État de validation" ma:internalName="_x00c9_tat_x0020_de_x0020_validation">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a6a09f-93f6-4cf0-8bda-9cbec7cb5d0e"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e3ba06c3-6970-4bed-8693-d4bd14b33e47}" ma:internalName="TaxCatchAll" ma:showField="CatchAllData" ma:web="c3a6a09f-93f6-4cf0-8bda-9cbec7cb5d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923A97-B1EA-400E-AF42-0B5F3F20C383}">
  <ds:schemaRefs>
    <ds:schemaRef ds:uri="http://schemas.microsoft.com/office/2006/metadata/properties"/>
    <ds:schemaRef ds:uri="http://schemas.microsoft.com/office/infopath/2007/PartnerControls"/>
    <ds:schemaRef ds:uri="9bcd9909-4ebb-4090-ad48-cbb092d31795"/>
    <ds:schemaRef ds:uri="8b4d73ce-a43f-4a6b-b590-2779b08ddbdc"/>
    <ds:schemaRef ds:uri="c3a6a09f-93f6-4cf0-8bda-9cbec7cb5d0e"/>
  </ds:schemaRefs>
</ds:datastoreItem>
</file>

<file path=customXml/itemProps2.xml><?xml version="1.0" encoding="utf-8"?>
<ds:datastoreItem xmlns:ds="http://schemas.openxmlformats.org/officeDocument/2006/customXml" ds:itemID="{384B743A-DF39-4D48-BAC8-6743B2A69E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4d73ce-a43f-4a6b-b590-2779b08ddbdc"/>
    <ds:schemaRef ds:uri="c3a6a09f-93f6-4cf0-8bda-9cbec7cb5d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92B84B-2B93-4F32-B081-709AB456F6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Modèle PowerPoint DE</Template>
  <TotalTime>0</TotalTime>
  <Words>6468</Words>
  <Application>Microsoft Office PowerPoint</Application>
  <PresentationFormat>Affichage à l'écran (4:3)</PresentationFormat>
  <Paragraphs>463</Paragraphs>
  <Slides>32</Slides>
  <Notes>31</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32</vt:i4>
      </vt:variant>
    </vt:vector>
  </HeadingPairs>
  <TitlesOfParts>
    <vt:vector size="38" baseType="lpstr">
      <vt:lpstr>Arial</vt:lpstr>
      <vt:lpstr>Calibri</vt:lpstr>
      <vt:lpstr>Lucida Grande</vt:lpstr>
      <vt:lpstr>Wingdings</vt:lpstr>
      <vt:lpstr>pp_staat_freiburg</vt:lpstr>
      <vt:lpstr>think-cell Slide</vt:lpstr>
      <vt:lpstr>Conseil général Module 0I: Introduction      </vt:lpstr>
      <vt:lpstr>Programme —</vt:lpstr>
      <vt:lpstr>1. Généralités —</vt:lpstr>
      <vt:lpstr>1. Généralités —</vt:lpstr>
      <vt:lpstr>1. Généralités —</vt:lpstr>
      <vt:lpstr>2. Cadre institutionnel:   Commune dans le système étatique —</vt:lpstr>
      <vt:lpstr>2. Cadre institutionnel:   Commune dans le système étatique —</vt:lpstr>
      <vt:lpstr>3. Organisation Conseil général —</vt:lpstr>
      <vt:lpstr>3.  Organisation Conseil général —</vt:lpstr>
      <vt:lpstr>3. Organisation Conseil général —</vt:lpstr>
      <vt:lpstr>4. Compétences du Conseil général —</vt:lpstr>
      <vt:lpstr>4. Compétences du Conseil général —</vt:lpstr>
      <vt:lpstr>4. Compétences du Conseil général —</vt:lpstr>
      <vt:lpstr>4. Compétences du Conseil général —</vt:lpstr>
      <vt:lpstr>4. Compétences du Conseil général —</vt:lpstr>
      <vt:lpstr>4. Compétences du Conseil général —</vt:lpstr>
      <vt:lpstr>Présentation PowerPoint</vt:lpstr>
      <vt:lpstr>5. Compétences financières du Conseil général —</vt:lpstr>
      <vt:lpstr>5.  Compétences financières du Conseil général —</vt:lpstr>
      <vt:lpstr>5.  Compétences financières du Conseil général —</vt:lpstr>
      <vt:lpstr>5.  Compétences financières du Conseil général —</vt:lpstr>
      <vt:lpstr>5.  Compétences financières du Conseil général —</vt:lpstr>
      <vt:lpstr>5.  Compétences financières du Conseil général —</vt:lpstr>
      <vt:lpstr>5.  Compétences financières du Conseil général —</vt:lpstr>
      <vt:lpstr>5.  Compétences financières du Conseil général —</vt:lpstr>
      <vt:lpstr>5.  Compétences financières du Conseil général —</vt:lpstr>
      <vt:lpstr>6. Règlement du Conseil général —</vt:lpstr>
      <vt:lpstr>7. Droits et obligations du Conseil général —</vt:lpstr>
      <vt:lpstr>7.  Droits et obligations du Conseil général —</vt:lpstr>
      <vt:lpstr>7.  Droits et obligations du Conseil général —</vt:lpstr>
      <vt:lpstr>7.  Droits et obligations du Conseil général —</vt:lpstr>
      <vt:lpstr>Questions? —</vt:lpstr>
    </vt:vector>
  </TitlesOfParts>
  <Company>EtatFr - StaatFr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Bapst Lucie</dc:creator>
  <cp:lastModifiedBy>Grégoire Yerly</cp:lastModifiedBy>
  <cp:revision>234</cp:revision>
  <cp:lastPrinted>2010-03-18T08:00:30Z</cp:lastPrinted>
  <dcterms:created xsi:type="dcterms:W3CDTF">2024-09-05T12:32:09Z</dcterms:created>
  <dcterms:modified xsi:type="dcterms:W3CDTF">2026-05-13T11:54:54Z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0x010100E123963FBF618641AED86739A3AEAB7E</vt:lpwstr>
  </property>
  <property fmtid="{D5CDD505-2E9C-101B-9397-08002B2CF9AE}" pid="3" name="MediaServiceImageTags">
    <vt:lpwstr/>
  </property>
</Properties>
</file>