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ags/tag3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  <p:sldMasterId id="2147483655" r:id="rId5"/>
  </p:sldMasterIdLst>
  <p:notesMasterIdLst>
    <p:notesMasterId r:id="rId47"/>
  </p:notesMasterIdLst>
  <p:sldIdLst>
    <p:sldId id="2147469791" r:id="rId6"/>
    <p:sldId id="2147469832" r:id="rId7"/>
    <p:sldId id="2147469833" r:id="rId8"/>
    <p:sldId id="2147469803" r:id="rId9"/>
    <p:sldId id="2147469805" r:id="rId10"/>
    <p:sldId id="2147469808" r:id="rId11"/>
    <p:sldId id="2147469834" r:id="rId12"/>
    <p:sldId id="2147469836" r:id="rId13"/>
    <p:sldId id="2147469835" r:id="rId14"/>
    <p:sldId id="2147469818" r:id="rId15"/>
    <p:sldId id="1902" r:id="rId16"/>
    <p:sldId id="1951" r:id="rId17"/>
    <p:sldId id="1996" r:id="rId18"/>
    <p:sldId id="1958" r:id="rId19"/>
    <p:sldId id="2004" r:id="rId20"/>
    <p:sldId id="2010" r:id="rId21"/>
    <p:sldId id="2009" r:id="rId22"/>
    <p:sldId id="2006" r:id="rId23"/>
    <p:sldId id="2007" r:id="rId24"/>
    <p:sldId id="2008" r:id="rId25"/>
    <p:sldId id="2005" r:id="rId26"/>
    <p:sldId id="2012" r:id="rId27"/>
    <p:sldId id="2147469851" r:id="rId28"/>
    <p:sldId id="2147469838" r:id="rId29"/>
    <p:sldId id="2147469839" r:id="rId30"/>
    <p:sldId id="2147469840" r:id="rId31"/>
    <p:sldId id="2147469841" r:id="rId32"/>
    <p:sldId id="2003" r:id="rId33"/>
    <p:sldId id="2147469842" r:id="rId34"/>
    <p:sldId id="2147469843" r:id="rId35"/>
    <p:sldId id="2147469844" r:id="rId36"/>
    <p:sldId id="2147469845" r:id="rId37"/>
    <p:sldId id="1999" r:id="rId38"/>
    <p:sldId id="2147469846" r:id="rId39"/>
    <p:sldId id="2147469852" r:id="rId40"/>
    <p:sldId id="2147469847" r:id="rId41"/>
    <p:sldId id="2147469848" r:id="rId42"/>
    <p:sldId id="2147469849" r:id="rId43"/>
    <p:sldId id="2147469850" r:id="rId44"/>
    <p:sldId id="2014" r:id="rId45"/>
    <p:sldId id="1943" r:id="rId46"/>
  </p:sldIdLst>
  <p:sldSz cx="12192000" cy="6858000"/>
  <p:notesSz cx="6735763" cy="9866313"/>
  <p:embeddedFontLst>
    <p:embeddedFont>
      <p:font typeface="Manrope" panose="020B0604020202020204" charset="0"/>
      <p:regular r:id="rId48"/>
      <p:bold r:id="rId49"/>
    </p:embeddedFont>
    <p:embeddedFont>
      <p:font typeface="Manrope ExtraBold" panose="020B0604020202020204" charset="0"/>
      <p:bold r:id="rId50"/>
    </p:embeddedFont>
  </p:embeddedFontLst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C6E491C-933D-1A5D-D3E0-7FAE78AFA0CC}" name="Antoine Ebel" initials="AE" userId="S::antoine.ebel@acf-fgv.ch::82993521-4409-4dbf-8b7f-e90716302930" providerId="AD"/>
  <p188:author id="{472C1569-BA51-AC56-45C6-BB6598F81455}" name="Chassot Christophe" initials="CC" userId="S::Christophe.Chassot@fr.ch::99d3f947-4e56-4dfc-9c69-4e989ba93bf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04040"/>
    <a:srgbClr val="E5E9EF"/>
    <a:srgbClr val="97A5AF"/>
    <a:srgbClr val="222A35"/>
    <a:srgbClr val="8A0000"/>
    <a:srgbClr val="365422"/>
    <a:srgbClr val="009FD6"/>
    <a:srgbClr val="D9D9D9"/>
    <a:srgbClr val="2F383D"/>
    <a:srgbClr val="D0CE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1BEA5B5-84FF-46E5-BDA8-8AE5AB1DDFF9}" v="11" dt="2026-06-03T16:40:40.038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Style moyen 2 - Accentuation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Aucun style, aucune grille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Style moyen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EC20E35-A176-4012-BC5E-935CFFF8708E}" styleName="Style moyen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C083E6E3-FA7D-4D7B-A595-EF9225AFEA82}" styleName="Style léger 1 - Accentuation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F2DE63D5-997A-4646-A377-4702673A728D}" styleName="Style léger 2 - Accentuation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7E9639D4-E3E2-4D34-9284-5A2195B3D0D7}" styleName="Style clair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793D81CF-94F2-401A-BA57-92F5A7B2D0C5}" styleName="Style moyen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slide" Target="slides/slide34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42" Type="http://schemas.openxmlformats.org/officeDocument/2006/relationships/slide" Target="slides/slide37.xml"/><Relationship Id="rId47" Type="http://schemas.openxmlformats.org/officeDocument/2006/relationships/notesMaster" Target="notesMasters/notesMaster1.xml"/><Relationship Id="rId50" Type="http://schemas.openxmlformats.org/officeDocument/2006/relationships/font" Target="fonts/font3.fntdata"/><Relationship Id="rId55" Type="http://schemas.microsoft.com/office/2016/11/relationships/changesInfo" Target="changesInfos/changesInfo1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slide" Target="slides/slide32.xml"/><Relationship Id="rId40" Type="http://schemas.openxmlformats.org/officeDocument/2006/relationships/slide" Target="slides/slide35.xml"/><Relationship Id="rId45" Type="http://schemas.openxmlformats.org/officeDocument/2006/relationships/slide" Target="slides/slide40.xml"/><Relationship Id="rId53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Relationship Id="rId43" Type="http://schemas.openxmlformats.org/officeDocument/2006/relationships/slide" Target="slides/slide38.xml"/><Relationship Id="rId48" Type="http://schemas.openxmlformats.org/officeDocument/2006/relationships/font" Target="fonts/font1.fntdata"/><Relationship Id="rId56" Type="http://schemas.microsoft.com/office/2015/10/relationships/revisionInfo" Target="revisionInfo.xml"/><Relationship Id="rId8" Type="http://schemas.openxmlformats.org/officeDocument/2006/relationships/slide" Target="slides/slide3.xml"/><Relationship Id="rId51" Type="http://schemas.openxmlformats.org/officeDocument/2006/relationships/presProps" Target="presProps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slide" Target="slides/slide33.xml"/><Relationship Id="rId46" Type="http://schemas.openxmlformats.org/officeDocument/2006/relationships/slide" Target="slides/slide41.xml"/><Relationship Id="rId20" Type="http://schemas.openxmlformats.org/officeDocument/2006/relationships/slide" Target="slides/slide15.xml"/><Relationship Id="rId41" Type="http://schemas.openxmlformats.org/officeDocument/2006/relationships/slide" Target="slides/slide36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49" Type="http://schemas.openxmlformats.org/officeDocument/2006/relationships/font" Target="fonts/font2.fntdata"/><Relationship Id="rId57" Type="http://schemas.microsoft.com/office/2018/10/relationships/authors" Target="authors.xml"/><Relationship Id="rId10" Type="http://schemas.openxmlformats.org/officeDocument/2006/relationships/slide" Target="slides/slide5.xml"/><Relationship Id="rId31" Type="http://schemas.openxmlformats.org/officeDocument/2006/relationships/slide" Target="slides/slide26.xml"/><Relationship Id="rId44" Type="http://schemas.openxmlformats.org/officeDocument/2006/relationships/slide" Target="slides/slide39.xml"/><Relationship Id="rId5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égoire Yerly" userId="d7f2aab2-8739-4e79-a464-c1673ba7a264" providerId="ADAL" clId="{5DE927EE-379E-455A-A234-A43AB1F208A5}"/>
    <pc:docChg chg="undo custSel addSld delSld modSld">
      <pc:chgData name="Grégoire Yerly" userId="d7f2aab2-8739-4e79-a464-c1673ba7a264" providerId="ADAL" clId="{5DE927EE-379E-455A-A234-A43AB1F208A5}" dt="2026-06-03T16:54:38.257" v="82" actId="20577"/>
      <pc:docMkLst>
        <pc:docMk/>
      </pc:docMkLst>
      <pc:sldChg chg="modSp add mod setBg">
        <pc:chgData name="Grégoire Yerly" userId="d7f2aab2-8739-4e79-a464-c1673ba7a264" providerId="ADAL" clId="{5DE927EE-379E-455A-A234-A43AB1F208A5}" dt="2026-06-03T16:38:11.851" v="12" actId="20577"/>
        <pc:sldMkLst>
          <pc:docMk/>
          <pc:sldMk cId="3587063503" sldId="1902"/>
        </pc:sldMkLst>
        <pc:spChg chg="mod">
          <ac:chgData name="Grégoire Yerly" userId="d7f2aab2-8739-4e79-a464-c1673ba7a264" providerId="ADAL" clId="{5DE927EE-379E-455A-A234-A43AB1F208A5}" dt="2026-06-03T16:38:11.851" v="12" actId="20577"/>
          <ac:spMkLst>
            <pc:docMk/>
            <pc:sldMk cId="3587063503" sldId="1902"/>
            <ac:spMk id="9" creationId="{15F2DE2E-5368-6F36-EACF-9305156C94AD}"/>
          </ac:spMkLst>
        </pc:spChg>
      </pc:sldChg>
      <pc:sldChg chg="add del">
        <pc:chgData name="Grégoire Yerly" userId="d7f2aab2-8739-4e79-a464-c1673ba7a264" providerId="ADAL" clId="{5DE927EE-379E-455A-A234-A43AB1F208A5}" dt="2026-06-03T13:49:23.477" v="4"/>
        <pc:sldMkLst>
          <pc:docMk/>
          <pc:sldMk cId="630859538" sldId="1943"/>
        </pc:sldMkLst>
      </pc:sldChg>
      <pc:sldChg chg="modSp add mod setBg">
        <pc:chgData name="Grégoire Yerly" userId="d7f2aab2-8739-4e79-a464-c1673ba7a264" providerId="ADAL" clId="{5DE927EE-379E-455A-A234-A43AB1F208A5}" dt="2026-06-03T16:53:48.112" v="76" actId="20577"/>
        <pc:sldMkLst>
          <pc:docMk/>
          <pc:sldMk cId="586938557" sldId="1951"/>
        </pc:sldMkLst>
        <pc:spChg chg="mod">
          <ac:chgData name="Grégoire Yerly" userId="d7f2aab2-8739-4e79-a464-c1673ba7a264" providerId="ADAL" clId="{5DE927EE-379E-455A-A234-A43AB1F208A5}" dt="2026-06-03T16:53:48.112" v="76" actId="20577"/>
          <ac:spMkLst>
            <pc:docMk/>
            <pc:sldMk cId="586938557" sldId="1951"/>
            <ac:spMk id="2" creationId="{615BEA36-8264-87F9-456D-1D8F6AF2F17D}"/>
          </ac:spMkLst>
        </pc:spChg>
      </pc:sldChg>
      <pc:sldChg chg="add setBg">
        <pc:chgData name="Grégoire Yerly" userId="d7f2aab2-8739-4e79-a464-c1673ba7a264" providerId="ADAL" clId="{5DE927EE-379E-455A-A234-A43AB1F208A5}" dt="2026-06-03T12:59:47.360" v="0"/>
        <pc:sldMkLst>
          <pc:docMk/>
          <pc:sldMk cId="1163365079" sldId="1958"/>
        </pc:sldMkLst>
      </pc:sldChg>
      <pc:sldChg chg="add del setBg">
        <pc:chgData name="Grégoire Yerly" userId="d7f2aab2-8739-4e79-a464-c1673ba7a264" providerId="ADAL" clId="{5DE927EE-379E-455A-A234-A43AB1F208A5}" dt="2026-06-03T16:41:30.287" v="67" actId="47"/>
        <pc:sldMkLst>
          <pc:docMk/>
          <pc:sldMk cId="1579688264" sldId="1995"/>
        </pc:sldMkLst>
      </pc:sldChg>
      <pc:sldChg chg="add setBg">
        <pc:chgData name="Grégoire Yerly" userId="d7f2aab2-8739-4e79-a464-c1673ba7a264" providerId="ADAL" clId="{5DE927EE-379E-455A-A234-A43AB1F208A5}" dt="2026-06-03T12:59:47.360" v="0"/>
        <pc:sldMkLst>
          <pc:docMk/>
          <pc:sldMk cId="2549259320" sldId="1996"/>
        </pc:sldMkLst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31019494" sldId="1999"/>
        </pc:sldMkLst>
      </pc:sldChg>
      <pc:sldChg chg="add">
        <pc:chgData name="Grégoire Yerly" userId="d7f2aab2-8739-4e79-a464-c1673ba7a264" providerId="ADAL" clId="{5DE927EE-379E-455A-A234-A43AB1F208A5}" dt="2026-06-03T16:39:00.826" v="15"/>
        <pc:sldMkLst>
          <pc:docMk/>
          <pc:sldMk cId="1902912133" sldId="1999"/>
        </pc:sldMkLst>
      </pc:sldChg>
      <pc:sldChg chg="add del">
        <pc:chgData name="Grégoire Yerly" userId="d7f2aab2-8739-4e79-a464-c1673ba7a264" providerId="ADAL" clId="{5DE927EE-379E-455A-A234-A43AB1F208A5}" dt="2026-06-03T16:41:27.921" v="66" actId="47"/>
        <pc:sldMkLst>
          <pc:docMk/>
          <pc:sldMk cId="1106468869" sldId="2001"/>
        </pc:sldMkLst>
      </pc:sldChg>
      <pc:sldChg chg="add del">
        <pc:chgData name="Grégoire Yerly" userId="d7f2aab2-8739-4e79-a464-c1673ba7a264" providerId="ADAL" clId="{5DE927EE-379E-455A-A234-A43AB1F208A5}" dt="2026-06-03T16:41:27.921" v="66" actId="47"/>
        <pc:sldMkLst>
          <pc:docMk/>
          <pc:sldMk cId="928755423" sldId="2002"/>
        </pc:sldMkLst>
      </pc:sldChg>
      <pc:sldChg chg="modSp add mod">
        <pc:chgData name="Grégoire Yerly" userId="d7f2aab2-8739-4e79-a464-c1673ba7a264" providerId="ADAL" clId="{5DE927EE-379E-455A-A234-A43AB1F208A5}" dt="2026-06-03T16:54:38.257" v="82" actId="20577"/>
        <pc:sldMkLst>
          <pc:docMk/>
          <pc:sldMk cId="1384126732" sldId="2003"/>
        </pc:sldMkLst>
        <pc:spChg chg="mod">
          <ac:chgData name="Grégoire Yerly" userId="d7f2aab2-8739-4e79-a464-c1673ba7a264" providerId="ADAL" clId="{5DE927EE-379E-455A-A234-A43AB1F208A5}" dt="2026-06-03T16:54:38.257" v="82" actId="20577"/>
          <ac:spMkLst>
            <pc:docMk/>
            <pc:sldMk cId="1384126732" sldId="2003"/>
            <ac:spMk id="2" creationId="{E2AB98AD-80C3-2864-401B-40C9D9CD937F}"/>
          </ac:spMkLst>
        </pc:spChg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3389574080" sldId="2003"/>
        </pc:sldMkLst>
      </pc:sldChg>
      <pc:sldChg chg="add">
        <pc:chgData name="Grégoire Yerly" userId="d7f2aab2-8739-4e79-a464-c1673ba7a264" providerId="ADAL" clId="{5DE927EE-379E-455A-A234-A43AB1F208A5}" dt="2026-06-03T12:59:47.360" v="0"/>
        <pc:sldMkLst>
          <pc:docMk/>
          <pc:sldMk cId="3677801005" sldId="2004"/>
        </pc:sldMkLst>
      </pc:sldChg>
      <pc:sldChg chg="add">
        <pc:chgData name="Grégoire Yerly" userId="d7f2aab2-8739-4e79-a464-c1673ba7a264" providerId="ADAL" clId="{5DE927EE-379E-455A-A234-A43AB1F208A5}" dt="2026-06-03T12:59:47.360" v="0"/>
        <pc:sldMkLst>
          <pc:docMk/>
          <pc:sldMk cId="867387518" sldId="2005"/>
        </pc:sldMkLst>
      </pc:sldChg>
      <pc:sldChg chg="add">
        <pc:chgData name="Grégoire Yerly" userId="d7f2aab2-8739-4e79-a464-c1673ba7a264" providerId="ADAL" clId="{5DE927EE-379E-455A-A234-A43AB1F208A5}" dt="2026-06-03T12:59:47.360" v="0"/>
        <pc:sldMkLst>
          <pc:docMk/>
          <pc:sldMk cId="2933944217" sldId="2006"/>
        </pc:sldMkLst>
      </pc:sldChg>
      <pc:sldChg chg="add">
        <pc:chgData name="Grégoire Yerly" userId="d7f2aab2-8739-4e79-a464-c1673ba7a264" providerId="ADAL" clId="{5DE927EE-379E-455A-A234-A43AB1F208A5}" dt="2026-06-03T12:59:47.360" v="0"/>
        <pc:sldMkLst>
          <pc:docMk/>
          <pc:sldMk cId="3134841505" sldId="2007"/>
        </pc:sldMkLst>
      </pc:sldChg>
      <pc:sldChg chg="add">
        <pc:chgData name="Grégoire Yerly" userId="d7f2aab2-8739-4e79-a464-c1673ba7a264" providerId="ADAL" clId="{5DE927EE-379E-455A-A234-A43AB1F208A5}" dt="2026-06-03T12:59:47.360" v="0"/>
        <pc:sldMkLst>
          <pc:docMk/>
          <pc:sldMk cId="3686375850" sldId="2008"/>
        </pc:sldMkLst>
      </pc:sldChg>
      <pc:sldChg chg="add">
        <pc:chgData name="Grégoire Yerly" userId="d7f2aab2-8739-4e79-a464-c1673ba7a264" providerId="ADAL" clId="{5DE927EE-379E-455A-A234-A43AB1F208A5}" dt="2026-06-03T12:59:47.360" v="0"/>
        <pc:sldMkLst>
          <pc:docMk/>
          <pc:sldMk cId="998679508" sldId="2009"/>
        </pc:sldMkLst>
      </pc:sldChg>
      <pc:sldChg chg="add">
        <pc:chgData name="Grégoire Yerly" userId="d7f2aab2-8739-4e79-a464-c1673ba7a264" providerId="ADAL" clId="{5DE927EE-379E-455A-A234-A43AB1F208A5}" dt="2026-06-03T12:59:47.360" v="0"/>
        <pc:sldMkLst>
          <pc:docMk/>
          <pc:sldMk cId="1671595903" sldId="2010"/>
        </pc:sldMkLst>
      </pc:sldChg>
      <pc:sldChg chg="add">
        <pc:chgData name="Grégoire Yerly" userId="d7f2aab2-8739-4e79-a464-c1673ba7a264" providerId="ADAL" clId="{5DE927EE-379E-455A-A234-A43AB1F208A5}" dt="2026-06-03T12:59:47.360" v="0"/>
        <pc:sldMkLst>
          <pc:docMk/>
          <pc:sldMk cId="3516631753" sldId="2012"/>
        </pc:sldMkLst>
      </pc:sldChg>
      <pc:sldChg chg="modSp add mod">
        <pc:chgData name="Grégoire Yerly" userId="d7f2aab2-8739-4e79-a464-c1673ba7a264" providerId="ADAL" clId="{5DE927EE-379E-455A-A234-A43AB1F208A5}" dt="2026-06-03T16:42:38.797" v="70" actId="20577"/>
        <pc:sldMkLst>
          <pc:docMk/>
          <pc:sldMk cId="593163221" sldId="2014"/>
        </pc:sldMkLst>
        <pc:spChg chg="mod">
          <ac:chgData name="Grégoire Yerly" userId="d7f2aab2-8739-4e79-a464-c1673ba7a264" providerId="ADAL" clId="{5DE927EE-379E-455A-A234-A43AB1F208A5}" dt="2026-06-03T16:42:38.797" v="70" actId="20577"/>
          <ac:spMkLst>
            <pc:docMk/>
            <pc:sldMk cId="593163221" sldId="2014"/>
            <ac:spMk id="4" creationId="{471EDA09-8798-E784-5D89-556B3C5D6DA0}"/>
          </ac:spMkLst>
        </pc:spChg>
      </pc:sldChg>
      <pc:sldChg chg="add del setBg">
        <pc:chgData name="Grégoire Yerly" userId="d7f2aab2-8739-4e79-a464-c1673ba7a264" providerId="ADAL" clId="{5DE927EE-379E-455A-A234-A43AB1F208A5}" dt="2026-06-03T16:41:27.921" v="66" actId="47"/>
        <pc:sldMkLst>
          <pc:docMk/>
          <pc:sldMk cId="3335411805" sldId="2147469837"/>
        </pc:sldMkLst>
      </pc:sldChg>
      <pc:sldChg chg="add del setBg">
        <pc:chgData name="Grégoire Yerly" userId="d7f2aab2-8739-4e79-a464-c1673ba7a264" providerId="ADAL" clId="{5DE927EE-379E-455A-A234-A43AB1F208A5}" dt="2026-06-03T16:38:56.988" v="14" actId="2696"/>
        <pc:sldMkLst>
          <pc:docMk/>
          <pc:sldMk cId="528485285" sldId="2147469838"/>
        </pc:sldMkLst>
      </pc:sldChg>
      <pc:sldChg chg="modSp add mod">
        <pc:chgData name="Grégoire Yerly" userId="d7f2aab2-8739-4e79-a464-c1673ba7a264" providerId="ADAL" clId="{5DE927EE-379E-455A-A234-A43AB1F208A5}" dt="2026-06-03T16:39:46.829" v="53" actId="20577"/>
        <pc:sldMkLst>
          <pc:docMk/>
          <pc:sldMk cId="1680306168" sldId="2147469838"/>
        </pc:sldMkLst>
        <pc:spChg chg="mod">
          <ac:chgData name="Grégoire Yerly" userId="d7f2aab2-8739-4e79-a464-c1673ba7a264" providerId="ADAL" clId="{5DE927EE-379E-455A-A234-A43AB1F208A5}" dt="2026-06-03T16:39:46.829" v="53" actId="20577"/>
          <ac:spMkLst>
            <pc:docMk/>
            <pc:sldMk cId="1680306168" sldId="2147469838"/>
            <ac:spMk id="4" creationId="{1918AD72-2542-F4BE-C43C-095EBD9D3C4E}"/>
          </ac:spMkLst>
        </pc:spChg>
        <pc:spChg chg="mod">
          <ac:chgData name="Grégoire Yerly" userId="d7f2aab2-8739-4e79-a464-c1673ba7a264" providerId="ADAL" clId="{5DE927EE-379E-455A-A234-A43AB1F208A5}" dt="2026-06-03T16:39:35.553" v="30" actId="1076"/>
          <ac:spMkLst>
            <pc:docMk/>
            <pc:sldMk cId="1680306168" sldId="2147469838"/>
            <ac:spMk id="5" creationId="{AB57C46E-6BE2-E51A-17FD-1ADC01B678A1}"/>
          </ac:spMkLst>
        </pc:spChg>
      </pc:sldChg>
      <pc:sldChg chg="add del setBg">
        <pc:chgData name="Grégoire Yerly" userId="d7f2aab2-8739-4e79-a464-c1673ba7a264" providerId="ADAL" clId="{5DE927EE-379E-455A-A234-A43AB1F208A5}" dt="2026-06-03T16:38:56.988" v="14" actId="2696"/>
        <pc:sldMkLst>
          <pc:docMk/>
          <pc:sldMk cId="1094745955" sldId="2147469839"/>
        </pc:sldMkLst>
      </pc:sldChg>
      <pc:sldChg chg="modSp add mod">
        <pc:chgData name="Grégoire Yerly" userId="d7f2aab2-8739-4e79-a464-c1673ba7a264" providerId="ADAL" clId="{5DE927EE-379E-455A-A234-A43AB1F208A5}" dt="2026-06-03T16:54:28.336" v="79" actId="20577"/>
        <pc:sldMkLst>
          <pc:docMk/>
          <pc:sldMk cId="2860877913" sldId="2147469839"/>
        </pc:sldMkLst>
        <pc:spChg chg="mod">
          <ac:chgData name="Grégoire Yerly" userId="d7f2aab2-8739-4e79-a464-c1673ba7a264" providerId="ADAL" clId="{5DE927EE-379E-455A-A234-A43AB1F208A5}" dt="2026-06-03T16:54:28.336" v="79" actId="20577"/>
          <ac:spMkLst>
            <pc:docMk/>
            <pc:sldMk cId="2860877913" sldId="2147469839"/>
            <ac:spMk id="4" creationId="{F7B18A9D-802E-0211-D4D1-43128C9B63D9}"/>
          </ac:spMkLst>
        </pc:spChg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2299060327" sldId="2147469840"/>
        </pc:sldMkLst>
      </pc:sldChg>
      <pc:sldChg chg="add">
        <pc:chgData name="Grégoire Yerly" userId="d7f2aab2-8739-4e79-a464-c1673ba7a264" providerId="ADAL" clId="{5DE927EE-379E-455A-A234-A43AB1F208A5}" dt="2026-06-03T16:39:00.826" v="15"/>
        <pc:sldMkLst>
          <pc:docMk/>
          <pc:sldMk cId="3298136021" sldId="2147469840"/>
        </pc:sldMkLst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2524534359" sldId="2147469841"/>
        </pc:sldMkLst>
      </pc:sldChg>
      <pc:sldChg chg="add">
        <pc:chgData name="Grégoire Yerly" userId="d7f2aab2-8739-4e79-a464-c1673ba7a264" providerId="ADAL" clId="{5DE927EE-379E-455A-A234-A43AB1F208A5}" dt="2026-06-03T16:39:00.826" v="15"/>
        <pc:sldMkLst>
          <pc:docMk/>
          <pc:sldMk cId="3456189998" sldId="2147469841"/>
        </pc:sldMkLst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3735330472" sldId="2147469842"/>
        </pc:sldMkLst>
      </pc:sldChg>
      <pc:sldChg chg="add">
        <pc:chgData name="Grégoire Yerly" userId="d7f2aab2-8739-4e79-a464-c1673ba7a264" providerId="ADAL" clId="{5DE927EE-379E-455A-A234-A43AB1F208A5}" dt="2026-06-03T16:39:00.826" v="15"/>
        <pc:sldMkLst>
          <pc:docMk/>
          <pc:sldMk cId="3784954047" sldId="2147469842"/>
        </pc:sldMkLst>
      </pc:sldChg>
      <pc:sldChg chg="add">
        <pc:chgData name="Grégoire Yerly" userId="d7f2aab2-8739-4e79-a464-c1673ba7a264" providerId="ADAL" clId="{5DE927EE-379E-455A-A234-A43AB1F208A5}" dt="2026-06-03T16:39:00.826" v="15"/>
        <pc:sldMkLst>
          <pc:docMk/>
          <pc:sldMk cId="1876041434" sldId="2147469843"/>
        </pc:sldMkLst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3881470405" sldId="2147469843"/>
        </pc:sldMkLst>
      </pc:sldChg>
      <pc:sldChg chg="add">
        <pc:chgData name="Grégoire Yerly" userId="d7f2aab2-8739-4e79-a464-c1673ba7a264" providerId="ADAL" clId="{5DE927EE-379E-455A-A234-A43AB1F208A5}" dt="2026-06-03T16:39:00.826" v="15"/>
        <pc:sldMkLst>
          <pc:docMk/>
          <pc:sldMk cId="1315800312" sldId="2147469844"/>
        </pc:sldMkLst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3635732333" sldId="2147469844"/>
        </pc:sldMkLst>
      </pc:sldChg>
      <pc:sldChg chg="add">
        <pc:chgData name="Grégoire Yerly" userId="d7f2aab2-8739-4e79-a464-c1673ba7a264" providerId="ADAL" clId="{5DE927EE-379E-455A-A234-A43AB1F208A5}" dt="2026-06-03T16:39:00.826" v="15"/>
        <pc:sldMkLst>
          <pc:docMk/>
          <pc:sldMk cId="604630927" sldId="2147469845"/>
        </pc:sldMkLst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3222607500" sldId="2147469845"/>
        </pc:sldMkLst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1263724336" sldId="2147469846"/>
        </pc:sldMkLst>
      </pc:sldChg>
      <pc:sldChg chg="add">
        <pc:chgData name="Grégoire Yerly" userId="d7f2aab2-8739-4e79-a464-c1673ba7a264" providerId="ADAL" clId="{5DE927EE-379E-455A-A234-A43AB1F208A5}" dt="2026-06-03T16:39:00.826" v="15"/>
        <pc:sldMkLst>
          <pc:docMk/>
          <pc:sldMk cId="2935465213" sldId="2147469846"/>
        </pc:sldMkLst>
      </pc:sldChg>
      <pc:sldChg chg="modSp add mod">
        <pc:chgData name="Grégoire Yerly" userId="d7f2aab2-8739-4e79-a464-c1673ba7a264" providerId="ADAL" clId="{5DE927EE-379E-455A-A234-A43AB1F208A5}" dt="2026-06-03T16:40:59.964" v="62" actId="1076"/>
        <pc:sldMkLst>
          <pc:docMk/>
          <pc:sldMk cId="2293163058" sldId="2147469847"/>
        </pc:sldMkLst>
        <pc:spChg chg="mod">
          <ac:chgData name="Grégoire Yerly" userId="d7f2aab2-8739-4e79-a464-c1673ba7a264" providerId="ADAL" clId="{5DE927EE-379E-455A-A234-A43AB1F208A5}" dt="2026-06-03T16:40:59.964" v="62" actId="1076"/>
          <ac:spMkLst>
            <pc:docMk/>
            <pc:sldMk cId="2293163058" sldId="2147469847"/>
            <ac:spMk id="4" creationId="{1918AD72-2542-F4BE-C43C-095EBD9D3C4E}"/>
          </ac:spMkLst>
        </pc:spChg>
      </pc:sldChg>
      <pc:sldChg chg="add del setBg">
        <pc:chgData name="Grégoire Yerly" userId="d7f2aab2-8739-4e79-a464-c1673ba7a264" providerId="ADAL" clId="{5DE927EE-379E-455A-A234-A43AB1F208A5}" dt="2026-06-03T16:38:56.988" v="14" actId="2696"/>
        <pc:sldMkLst>
          <pc:docMk/>
          <pc:sldMk cId="4258352539" sldId="2147469847"/>
        </pc:sldMkLst>
      </pc:sldChg>
      <pc:sldChg chg="modSp add mod">
        <pc:chgData name="Grégoire Yerly" userId="d7f2aab2-8739-4e79-a464-c1673ba7a264" providerId="ADAL" clId="{5DE927EE-379E-455A-A234-A43AB1F208A5}" dt="2026-06-03T16:41:05.258" v="63" actId="1076"/>
        <pc:sldMkLst>
          <pc:docMk/>
          <pc:sldMk cId="1480198002" sldId="2147469848"/>
        </pc:sldMkLst>
        <pc:spChg chg="mod">
          <ac:chgData name="Grégoire Yerly" userId="d7f2aab2-8739-4e79-a464-c1673ba7a264" providerId="ADAL" clId="{5DE927EE-379E-455A-A234-A43AB1F208A5}" dt="2026-06-03T16:41:05.258" v="63" actId="1076"/>
          <ac:spMkLst>
            <pc:docMk/>
            <pc:sldMk cId="1480198002" sldId="2147469848"/>
            <ac:spMk id="5" creationId="{DF7CD360-C146-BF43-0583-C1AF2AD84C31}"/>
          </ac:spMkLst>
        </pc:spChg>
      </pc:sldChg>
      <pc:sldChg chg="add del setBg">
        <pc:chgData name="Grégoire Yerly" userId="d7f2aab2-8739-4e79-a464-c1673ba7a264" providerId="ADAL" clId="{5DE927EE-379E-455A-A234-A43AB1F208A5}" dt="2026-06-03T16:38:56.988" v="14" actId="2696"/>
        <pc:sldMkLst>
          <pc:docMk/>
          <pc:sldMk cId="3455716043" sldId="2147469848"/>
        </pc:sldMkLst>
      </pc:sldChg>
      <pc:sldChg chg="modSp add mod">
        <pc:chgData name="Grégoire Yerly" userId="d7f2aab2-8739-4e79-a464-c1673ba7a264" providerId="ADAL" clId="{5DE927EE-379E-455A-A234-A43AB1F208A5}" dt="2026-06-03T16:41:12.073" v="64" actId="1076"/>
        <pc:sldMkLst>
          <pc:docMk/>
          <pc:sldMk cId="1960020945" sldId="2147469849"/>
        </pc:sldMkLst>
        <pc:spChg chg="mod">
          <ac:chgData name="Grégoire Yerly" userId="d7f2aab2-8739-4e79-a464-c1673ba7a264" providerId="ADAL" clId="{5DE927EE-379E-455A-A234-A43AB1F208A5}" dt="2026-06-03T16:41:12.073" v="64" actId="1076"/>
          <ac:spMkLst>
            <pc:docMk/>
            <pc:sldMk cId="1960020945" sldId="2147469849"/>
            <ac:spMk id="5" creationId="{940F396B-2E3C-8F0E-AA62-6C8C35F6F7C0}"/>
          </ac:spMkLst>
        </pc:spChg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1996198732" sldId="2147469849"/>
        </pc:sldMkLst>
      </pc:sldChg>
      <pc:sldChg chg="add del">
        <pc:chgData name="Grégoire Yerly" userId="d7f2aab2-8739-4e79-a464-c1673ba7a264" providerId="ADAL" clId="{5DE927EE-379E-455A-A234-A43AB1F208A5}" dt="2026-06-03T16:38:56.988" v="14" actId="2696"/>
        <pc:sldMkLst>
          <pc:docMk/>
          <pc:sldMk cId="1746625976" sldId="2147469850"/>
        </pc:sldMkLst>
      </pc:sldChg>
      <pc:sldChg chg="modSp add mod">
        <pc:chgData name="Grégoire Yerly" userId="d7f2aab2-8739-4e79-a464-c1673ba7a264" providerId="ADAL" clId="{5DE927EE-379E-455A-A234-A43AB1F208A5}" dt="2026-06-03T16:41:15.121" v="65" actId="1076"/>
        <pc:sldMkLst>
          <pc:docMk/>
          <pc:sldMk cId="2518898096" sldId="2147469850"/>
        </pc:sldMkLst>
        <pc:spChg chg="mod">
          <ac:chgData name="Grégoire Yerly" userId="d7f2aab2-8739-4e79-a464-c1673ba7a264" providerId="ADAL" clId="{5DE927EE-379E-455A-A234-A43AB1F208A5}" dt="2026-06-03T16:41:15.121" v="65" actId="1076"/>
          <ac:spMkLst>
            <pc:docMk/>
            <pc:sldMk cId="2518898096" sldId="2147469850"/>
            <ac:spMk id="5" creationId="{E2A7B420-7E32-1B25-F35F-6582F4B98667}"/>
          </ac:spMkLst>
        </pc:spChg>
      </pc:sldChg>
      <pc:sldChg chg="modSp add mod">
        <pc:chgData name="Grégoire Yerly" userId="d7f2aab2-8739-4e79-a464-c1673ba7a264" providerId="ADAL" clId="{5DE927EE-379E-455A-A234-A43AB1F208A5}" dt="2026-06-03T16:39:19.144" v="20" actId="113"/>
        <pc:sldMkLst>
          <pc:docMk/>
          <pc:sldMk cId="1587030593" sldId="2147469851"/>
        </pc:sldMkLst>
        <pc:spChg chg="mod">
          <ac:chgData name="Grégoire Yerly" userId="d7f2aab2-8739-4e79-a464-c1673ba7a264" providerId="ADAL" clId="{5DE927EE-379E-455A-A234-A43AB1F208A5}" dt="2026-06-03T16:39:19.144" v="20" actId="113"/>
          <ac:spMkLst>
            <pc:docMk/>
            <pc:sldMk cId="1587030593" sldId="2147469851"/>
            <ac:spMk id="3" creationId="{ECB677B5-4BAE-115D-23C8-D00B5F7C7ACC}"/>
          </ac:spMkLst>
        </pc:spChg>
        <pc:spChg chg="mod">
          <ac:chgData name="Grégoire Yerly" userId="d7f2aab2-8739-4e79-a464-c1673ba7a264" providerId="ADAL" clId="{5DE927EE-379E-455A-A234-A43AB1F208A5}" dt="2026-06-03T16:39:11.254" v="16" actId="1076"/>
          <ac:spMkLst>
            <pc:docMk/>
            <pc:sldMk cId="1587030593" sldId="2147469851"/>
            <ac:spMk id="5" creationId="{EF086DA9-3C74-999F-A0BF-905379B4CEBC}"/>
          </ac:spMkLst>
        </pc:spChg>
      </pc:sldChg>
      <pc:sldChg chg="modSp add mod">
        <pc:chgData name="Grégoire Yerly" userId="d7f2aab2-8739-4e79-a464-c1673ba7a264" providerId="ADAL" clId="{5DE927EE-379E-455A-A234-A43AB1F208A5}" dt="2026-06-03T16:40:47.362" v="58" actId="113"/>
        <pc:sldMkLst>
          <pc:docMk/>
          <pc:sldMk cId="3597099911" sldId="2147469852"/>
        </pc:sldMkLst>
        <pc:spChg chg="mod">
          <ac:chgData name="Grégoire Yerly" userId="d7f2aab2-8739-4e79-a464-c1673ba7a264" providerId="ADAL" clId="{5DE927EE-379E-455A-A234-A43AB1F208A5}" dt="2026-06-03T16:40:47.362" v="58" actId="113"/>
          <ac:spMkLst>
            <pc:docMk/>
            <pc:sldMk cId="3597099911" sldId="2147469852"/>
            <ac:spMk id="3" creationId="{C37453DB-E003-594E-34F0-1C97730129F5}"/>
          </ac:spMkLst>
        </pc:spChg>
        <pc:spChg chg="mod">
          <ac:chgData name="Grégoire Yerly" userId="d7f2aab2-8739-4e79-a464-c1673ba7a264" providerId="ADAL" clId="{5DE927EE-379E-455A-A234-A43AB1F208A5}" dt="2026-06-03T16:40:43.306" v="56" actId="1076"/>
          <ac:spMkLst>
            <pc:docMk/>
            <pc:sldMk cId="3597099911" sldId="2147469852"/>
            <ac:spMk id="5" creationId="{A7E26625-0665-DA3B-85A7-3E35733EBC9D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5373" y="0"/>
            <a:ext cx="2918831" cy="49502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13050E-7492-43F9-8F18-0EE228452116}" type="datetimeFigureOut">
              <a:rPr lang="fr-CH" smtClean="0"/>
              <a:t>03.06.2026</a:t>
            </a:fld>
            <a:endParaRPr lang="fr-CH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3488"/>
            <a:ext cx="5916613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H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H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5373" y="9371286"/>
            <a:ext cx="2918831" cy="49502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C6D646-562F-43E2-8474-7007F355A420}" type="slidenum">
              <a:rPr lang="fr-CH" smtClean="0"/>
              <a:t>‹N°›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599640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918458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AED460-E16F-317E-5A05-227589654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98BF60E-7103-15C9-9D76-7B8EEE6CD2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4172E84-9E00-E954-63CD-C630EE88BC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5FE66EAE-6EDD-1C77-E13E-BA055C65BAD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6D646-562F-43E2-8474-7007F355A420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8876662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5EF1134-F373-8B8F-F14D-9C1F9B9C93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2F7BE27-7D8E-F3DD-26DC-2F14A319D3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5376AD1-CFAF-739E-4561-10A95EDA22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8B85114-E93E-B92C-C021-7F852B0A916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6D646-562F-43E2-8474-7007F355A420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360184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4D78C-C93A-5243-0361-52F436EF2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6D80CD15-2F08-C88A-2C8A-6C5A2C7FAA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9B178BD9-814C-AA16-4CE6-A58A12093C0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F71D57E-1A3A-6F05-7907-F3EA00EB1F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6D646-562F-43E2-8474-7007F355A420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039358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0B15E2-3F03-616D-21E0-DE5740FAA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858E7F7-E19F-BCBC-2C5B-409C672FE2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356CC99E-6374-CCB0-9BAC-9001105A5E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7DAA218-EBB9-A3FE-06C0-D01D1BA638D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6D646-562F-43E2-8474-7007F355A420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082204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66F614-FBFB-CA1A-A7E4-B8EC7F35FB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F22F2315-FAF1-1828-333E-1B71EFF7C7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E65ED37-135F-DE90-7F76-DD553164A3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DCFFFDA7-CC71-828C-BA99-7340F99F2CB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6D646-562F-43E2-8474-7007F355A420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406367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1C430A-EDFB-8652-63EF-D516DB17FA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D88E134A-561F-AC15-AA7D-A81C7CB11B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1E874A14-5BC0-83F8-06E0-EE879E073F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850C5DA0-3249-0479-8704-9AB88E8314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6D646-562F-43E2-8474-7007F355A420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34384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5F9F69-621C-B8A2-9294-742ED96828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57F6D35E-61E6-D0B2-6AB3-0F16A2D5C0E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DEFEA27-A995-4B79-AA7D-EE530525CC1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7CC1165-82C3-32BE-4001-C0DEEFD3BF1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6D646-562F-43E2-8474-7007F355A420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836256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E1D64C-AB10-9154-DD16-5D62BA8BE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30A68B49-5B30-98A3-DC89-EA7C8BE5A4F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83882D23-7E61-403A-556B-9FD8204BCC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808A1F9-505A-ECCB-5615-6B5802D6DBA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6D646-562F-43E2-8474-7007F355A420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fr-CH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568183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4A18E4-6805-4E44-028A-D07815CBAE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893313F0-2F50-AA5F-27F8-E5821C11FF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6112B1-FD32-558B-BACE-574F7C3AFA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/>
            <a:endParaRPr lang="fr-FR" sz="1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019B713B-7CE6-4A77-58AF-AEF74A82BC0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7C6D646-562F-43E2-8474-7007F355A420}" type="slidenum">
              <a:rPr kumimoji="0" lang="fr-CH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fr-CH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4293106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11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918458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12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59384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9DB00-24DB-8692-3B9B-0B744D8D4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883770-D081-1F79-14A5-986C99744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370B84-5B36-4356-A8AD-6313138B2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FEBCF6-B456-A9E7-16B9-7DA487D6E5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13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007005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14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894609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15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64045662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16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40317635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17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215231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18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1472554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19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9253279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20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376346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21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198615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22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74943539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B6F6D-E116-C796-C241-E15443BF5A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BA978B02-903A-39C4-2679-0D457E4CCCA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BA4F6F-DF73-65BF-D9B9-CE6717A2FEF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A74AC3B-E6B6-E57B-0B97-E9055DAC06C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23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4401697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902DE-942E-7628-5426-6426D1493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910884-DDAB-3B4B-5A8B-E217850B8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8CC12D-0084-6FCE-ABA9-DD479DFC3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F8D580-2890-CE36-FB3A-1361CA6A78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24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4130892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9DB00-24DB-8692-3B9B-0B744D8D4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883770-D081-1F79-14A5-986C99744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370B84-5B36-4356-A8AD-6313138B2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FEBCF6-B456-A9E7-16B9-7DA487D6E5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25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4942304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3750736-111E-5214-EB84-473C4C4D7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54937C4-2B7A-F570-9073-09DB0174127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4EF047C8-6FA2-CF4A-C84D-044B78A332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75EE14D-CE0A-1040-4DC2-DE2E6408BB2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33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97971250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421EA9-8745-48BD-E7D5-B8DD852297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B1F4D9B-AF8F-8312-55F7-97B9E069898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536B2E8-C395-A1CB-4B50-79446E97A0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CB6509D-8CDC-5604-F5E5-D44A4FBB492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35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80054634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2902DE-942E-7628-5426-6426D1493B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CD910884-DDAB-3B4B-5A8B-E217850B8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6C8CC12D-0084-6FCE-ABA9-DD479DFC3E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3F8D580-2890-CE36-FB3A-1361CA6A786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36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8037745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8F9DB00-24DB-8692-3B9B-0B744D8D40C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8883770-D081-1F79-14A5-986C9974427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F370B84-5B36-4356-A8AD-6313138B2C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DFEBCF6-B456-A9E7-16B9-7DA487D6E50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37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77052751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8FBBD1-D5AA-D852-4D12-AE3A9732F8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99E1E682-AD6C-3F32-4FC5-728D1EA0031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DA4EC3E4-3B6B-DC91-D304-55F94AB1B7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C3B7509F-5B33-2456-1E6F-45F7D45669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38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8136757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015059-BCC9-4698-49AA-CF2A55C087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7B1D9478-9A3F-C2E3-BBDA-3F571E31FF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205051D5-C138-7DEA-B9DE-0A4A9071838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2AA1FEF-819A-B5B0-A78D-15DBBD3D18C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39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5746296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3A50B2-4FDA-4621-34DD-7F1B8C8327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>
            <a:extLst>
              <a:ext uri="{FF2B5EF4-FFF2-40B4-BE49-F238E27FC236}">
                <a16:creationId xmlns:a16="http://schemas.microsoft.com/office/drawing/2014/main" id="{04F7B19E-1D5C-C890-483B-4A017BEF955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>
            <a:extLst>
              <a:ext uri="{FF2B5EF4-FFF2-40B4-BE49-F238E27FC236}">
                <a16:creationId xmlns:a16="http://schemas.microsoft.com/office/drawing/2014/main" id="{56E54C64-917F-B303-C6CE-775F4C80F1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H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7E30E1C7-8411-B6D1-9260-F4DB3FCA02F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C6D646-562F-43E2-8474-7007F355A420}" type="slidenum">
              <a:rPr lang="fr-CH" smtClean="0"/>
              <a:t>40</a:t>
            </a:fld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998027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5188B9F2-9331-7BA7-39CC-18111EAE06A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9002" y="6354596"/>
            <a:ext cx="1153715" cy="40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42922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numér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>
            <a:extLst>
              <a:ext uri="{FF2B5EF4-FFF2-40B4-BE49-F238E27FC236}">
                <a16:creationId xmlns:a16="http://schemas.microsoft.com/office/drawing/2014/main" id="{F7D7E56F-595E-BBB2-EC78-91C89B79A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Manrope" pitchFamily="2" charset="0"/>
                <a:cs typeface="Readex Pro Deca Medium" pitchFamily="2" charset="-78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5EB5ADFC-C3EF-144D-B988-E3B29E2A3D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132" y="1556406"/>
            <a:ext cx="11227598" cy="432007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>
              <a:buFont typeface="+mj-lt"/>
              <a:buAutoNum type="arabicPeriod"/>
              <a:defRPr sz="1800" b="0" i="0">
                <a:latin typeface="Manrope" pitchFamily="2" charset="0"/>
                <a:cs typeface="Readex Pro Deca Light" pitchFamily="2" charset="-78"/>
              </a:defRPr>
            </a:lvl1pPr>
            <a:lvl2pPr marL="800100" indent="-342900">
              <a:buFont typeface="+mj-lt"/>
              <a:buAutoNum type="arabicPeriod"/>
              <a:defRPr sz="1800" b="0" i="0">
                <a:latin typeface="Manrope" pitchFamily="2" charset="0"/>
                <a:cs typeface="Readex Pro Deca Light" pitchFamily="2" charset="-78"/>
              </a:defRPr>
            </a:lvl2pPr>
            <a:lvl3pPr marL="1257300" indent="-342900">
              <a:buFont typeface="+mj-lt"/>
              <a:buAutoNum type="arabicPeriod"/>
              <a:defRPr sz="1800" b="0" i="0">
                <a:latin typeface="Manrope" pitchFamily="2" charset="0"/>
                <a:cs typeface="Readex Pro Deca Light" pitchFamily="2" charset="-78"/>
              </a:defRPr>
            </a:lvl3pPr>
            <a:lvl4pPr marL="1714500" indent="-342900">
              <a:buFont typeface="+mj-lt"/>
              <a:buAutoNum type="arabicPeriod"/>
              <a:defRPr sz="1800" b="0" i="0">
                <a:latin typeface="Manrope" pitchFamily="2" charset="0"/>
                <a:cs typeface="Readex Pro Deca Light" pitchFamily="2" charset="-78"/>
              </a:defRPr>
            </a:lvl4pPr>
            <a:lvl5pPr marL="2171700" indent="-342900">
              <a:buFont typeface="+mj-lt"/>
              <a:buAutoNum type="arabicPeriod"/>
              <a:defRPr sz="1800" b="0" i="0">
                <a:latin typeface="Manrope" pitchFamily="2" charset="0"/>
                <a:cs typeface="Readex Pro Deca Light" pitchFamily="2" charset="-78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F00DCEF3-C56F-F690-2D3A-9B0D25FB76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639002" y="6354596"/>
            <a:ext cx="1153715" cy="4014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24841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mérot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CA6EE14D-8919-F3BD-8E46-637F497F4D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145" y="6044587"/>
            <a:ext cx="974045" cy="410002"/>
          </a:xfrm>
          <a:prstGeom prst="rect">
            <a:avLst/>
          </a:prstGeom>
        </p:spPr>
      </p:pic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B12D3D98-D1B0-652C-33C8-3F8BB85D01EF}"/>
              </a:ext>
            </a:extLst>
          </p:cNvPr>
          <p:cNvCxnSpPr>
            <a:cxnSpLocks/>
          </p:cNvCxnSpPr>
          <p:nvPr userDrawn="1"/>
        </p:nvCxnSpPr>
        <p:spPr>
          <a:xfrm>
            <a:off x="6096000" y="1556406"/>
            <a:ext cx="0" cy="4320073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itre 1">
            <a:extLst>
              <a:ext uri="{FF2B5EF4-FFF2-40B4-BE49-F238E27FC236}">
                <a16:creationId xmlns:a16="http://schemas.microsoft.com/office/drawing/2014/main" id="{F7D7E56F-595E-BBB2-EC78-91C89B79A2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  <a:prstGeom prst="rect">
            <a:avLst/>
          </a:prstGeom>
        </p:spPr>
        <p:txBody>
          <a:bodyPr/>
          <a:lstStyle>
            <a:lvl1pPr>
              <a:defRPr sz="2400" b="1" i="0">
                <a:latin typeface="Manrope" pitchFamily="2" charset="0"/>
                <a:cs typeface="Readex Pro Deca Medium" pitchFamily="2" charset="-78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8" name="Espace réservé du texte 3">
            <a:extLst>
              <a:ext uri="{FF2B5EF4-FFF2-40B4-BE49-F238E27FC236}">
                <a16:creationId xmlns:a16="http://schemas.microsoft.com/office/drawing/2014/main" id="{5EB5ADFC-C3EF-144D-B988-E3B29E2A3D2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132" y="1556406"/>
            <a:ext cx="4610227" cy="432007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>
              <a:buFont typeface="+mj-lt"/>
              <a:buAutoNum type="arabicPeriod"/>
              <a:defRPr sz="1800" b="0" i="0">
                <a:latin typeface="Manrope" pitchFamily="2" charset="0"/>
                <a:cs typeface="Readex Pro Deca Light" pitchFamily="2" charset="-78"/>
              </a:defRPr>
            </a:lvl1pPr>
            <a:lvl2pPr marL="800100" indent="-342900">
              <a:buFont typeface="+mj-lt"/>
              <a:buAutoNum type="arabicPeriod"/>
              <a:defRPr sz="1800" b="0" i="0">
                <a:latin typeface="Manrope" pitchFamily="2" charset="0"/>
                <a:cs typeface="Readex Pro Deca Light" pitchFamily="2" charset="-78"/>
              </a:defRPr>
            </a:lvl2pPr>
            <a:lvl3pPr marL="1257300" indent="-342900">
              <a:buFont typeface="+mj-lt"/>
              <a:buAutoNum type="arabicPeriod"/>
              <a:defRPr sz="1800" b="0" i="0">
                <a:latin typeface="Manrope" pitchFamily="2" charset="0"/>
                <a:cs typeface="Readex Pro Deca Light" pitchFamily="2" charset="-78"/>
              </a:defRPr>
            </a:lvl3pPr>
            <a:lvl4pPr marL="1714500" indent="-342900">
              <a:buFont typeface="+mj-lt"/>
              <a:buAutoNum type="arabicPeriod"/>
              <a:defRPr sz="1800" b="0" i="0">
                <a:latin typeface="Manrope" pitchFamily="2" charset="0"/>
                <a:cs typeface="Readex Pro Deca Light" pitchFamily="2" charset="-78"/>
              </a:defRPr>
            </a:lvl4pPr>
            <a:lvl5pPr marL="2171700" indent="-342900">
              <a:buFont typeface="+mj-lt"/>
              <a:buAutoNum type="arabicPeriod"/>
              <a:defRPr sz="1800" b="0" i="0">
                <a:latin typeface="Manrope" pitchFamily="2" charset="0"/>
                <a:cs typeface="Readex Pro Deca Light" pitchFamily="2" charset="-78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9" name="Espace réservé du texte 3">
            <a:extLst>
              <a:ext uri="{FF2B5EF4-FFF2-40B4-BE49-F238E27FC236}">
                <a16:creationId xmlns:a16="http://schemas.microsoft.com/office/drawing/2014/main" id="{31E6AF7F-FCB4-ACDB-85F8-F9D550703E2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152640" y="1556405"/>
            <a:ext cx="4504102" cy="4320073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342900" indent="-342900">
              <a:buFont typeface="+mj-lt"/>
              <a:buAutoNum type="arabicPeriod"/>
              <a:defRPr sz="1800" b="0" i="0">
                <a:solidFill>
                  <a:srgbClr val="666666"/>
                </a:solidFill>
                <a:latin typeface="Manrope" pitchFamily="2" charset="0"/>
                <a:cs typeface="Readex Pro Deca Light" pitchFamily="2" charset="-78"/>
              </a:defRPr>
            </a:lvl1pPr>
            <a:lvl2pPr marL="800100" indent="-342900">
              <a:buFont typeface="+mj-lt"/>
              <a:buAutoNum type="arabicPeriod"/>
              <a:defRPr sz="1800" b="0" i="0">
                <a:solidFill>
                  <a:srgbClr val="666666"/>
                </a:solidFill>
                <a:latin typeface="Manrope" pitchFamily="2" charset="0"/>
                <a:cs typeface="Readex Pro Deca Light" pitchFamily="2" charset="-78"/>
              </a:defRPr>
            </a:lvl2pPr>
            <a:lvl3pPr marL="1257300" indent="-342900">
              <a:buFont typeface="+mj-lt"/>
              <a:buAutoNum type="arabicPeriod"/>
              <a:defRPr sz="1800" b="0" i="0">
                <a:solidFill>
                  <a:srgbClr val="666666"/>
                </a:solidFill>
                <a:latin typeface="Manrope" pitchFamily="2" charset="0"/>
                <a:cs typeface="Readex Pro Deca Light" pitchFamily="2" charset="-78"/>
              </a:defRPr>
            </a:lvl3pPr>
            <a:lvl4pPr marL="1714500" indent="-342900">
              <a:buFont typeface="+mj-lt"/>
              <a:buAutoNum type="arabicPeriod"/>
              <a:defRPr sz="1800" b="0" i="0">
                <a:solidFill>
                  <a:srgbClr val="666666"/>
                </a:solidFill>
                <a:latin typeface="Manrope" pitchFamily="2" charset="0"/>
                <a:cs typeface="Readex Pro Deca Light" pitchFamily="2" charset="-78"/>
              </a:defRPr>
            </a:lvl4pPr>
            <a:lvl5pPr marL="2171700" indent="-342900">
              <a:buFont typeface="+mj-lt"/>
              <a:buAutoNum type="arabicPeriod"/>
              <a:defRPr sz="1800" b="0" i="0">
                <a:solidFill>
                  <a:srgbClr val="666666"/>
                </a:solidFill>
                <a:latin typeface="Manrope" pitchFamily="2" charset="0"/>
                <a:cs typeface="Readex Pro Deca Light" pitchFamily="2" charset="-78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787771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exte 3">
            <a:extLst>
              <a:ext uri="{FF2B5EF4-FFF2-40B4-BE49-F238E27FC236}">
                <a16:creationId xmlns:a16="http://schemas.microsoft.com/office/drawing/2014/main" id="{AB248B7C-B108-4772-AC6D-87AE50501B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1316" y="1022685"/>
            <a:ext cx="5261810" cy="50220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3" name="Titre 4">
            <a:extLst>
              <a:ext uri="{FF2B5EF4-FFF2-40B4-BE49-F238E27FC236}">
                <a16:creationId xmlns:a16="http://schemas.microsoft.com/office/drawing/2014/main" id="{49C966CA-AAF8-0340-A718-6947CECA2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15" y="367084"/>
            <a:ext cx="10515600" cy="390904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cxnSp>
        <p:nvCxnSpPr>
          <p:cNvPr id="6" name="Connecteur droit 5">
            <a:extLst>
              <a:ext uri="{FF2B5EF4-FFF2-40B4-BE49-F238E27FC236}">
                <a16:creationId xmlns:a16="http://schemas.microsoft.com/office/drawing/2014/main" id="{0CAC814D-269A-DB60-C30F-320E6AEF9C3B}"/>
              </a:ext>
            </a:extLst>
          </p:cNvPr>
          <p:cNvCxnSpPr>
            <a:cxnSpLocks/>
          </p:cNvCxnSpPr>
          <p:nvPr userDrawn="1"/>
        </p:nvCxnSpPr>
        <p:spPr>
          <a:xfrm>
            <a:off x="705853" y="813224"/>
            <a:ext cx="567906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7" name="Espace réservé du texte 3">
            <a:extLst>
              <a:ext uri="{FF2B5EF4-FFF2-40B4-BE49-F238E27FC236}">
                <a16:creationId xmlns:a16="http://schemas.microsoft.com/office/drawing/2014/main" id="{CB1B09E6-8C40-7CFA-FCCE-BFBF8CEDF75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96000" y="1022684"/>
            <a:ext cx="5261810" cy="50220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9607940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r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>
            <a:extLst>
              <a:ext uri="{FF2B5EF4-FFF2-40B4-BE49-F238E27FC236}">
                <a16:creationId xmlns:a16="http://schemas.microsoft.com/office/drawing/2014/main" id="{16CDD466-9743-0905-8BB4-EB0800C74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078" y="5211091"/>
            <a:ext cx="10515600" cy="1118589"/>
          </a:xfrm>
          <a:prstGeom prst="rect">
            <a:avLst/>
          </a:prstGeom>
        </p:spPr>
        <p:txBody>
          <a:bodyPr anchor="b"/>
          <a:lstStyle>
            <a:lvl1pPr>
              <a:defRPr sz="2400" b="1" i="0">
                <a:solidFill>
                  <a:schemeClr val="tx1"/>
                </a:solidFill>
                <a:latin typeface="Manrope" pitchFamily="2" charset="0"/>
                <a:cs typeface="Readex Pro Deca Medium" pitchFamily="2" charset="-78"/>
              </a:defRPr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sp>
        <p:nvSpPr>
          <p:cNvPr id="5" name="Espace réservé pour une image  4">
            <a:extLst>
              <a:ext uri="{FF2B5EF4-FFF2-40B4-BE49-F238E27FC236}">
                <a16:creationId xmlns:a16="http://schemas.microsoft.com/office/drawing/2014/main" id="{7FBF816C-A25E-A7A8-2130-F445A3D2E220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0160" y="-10655"/>
            <a:ext cx="12192000" cy="5313363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12" name="Espace réservé pour une image  11">
            <a:extLst>
              <a:ext uri="{FF2B5EF4-FFF2-40B4-BE49-F238E27FC236}">
                <a16:creationId xmlns:a16="http://schemas.microsoft.com/office/drawing/2014/main" id="{549DCF55-A1D7-D1CE-32EE-1B3A19BC499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16077" y="426365"/>
            <a:ext cx="2888983" cy="1027861"/>
          </a:xfrm>
          <a:prstGeom prst="rect">
            <a:avLst/>
          </a:prstGeom>
        </p:spPr>
        <p:txBody>
          <a:bodyPr/>
          <a:lstStyle/>
          <a:p>
            <a:r>
              <a:rPr lang="fr-FR"/>
              <a:t>logo</a:t>
            </a:r>
          </a:p>
        </p:txBody>
      </p:sp>
    </p:spTree>
    <p:extLst>
      <p:ext uri="{BB962C8B-B14F-4D97-AF65-F5344CB8AC3E}">
        <p14:creationId xmlns:p14="http://schemas.microsoft.com/office/powerpoint/2010/main" val="37096763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C0E0F11-BD70-A95A-481F-CCDEA052D3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F328BC-DCF2-481B-BACC-1EB6A08386A8}" type="datetimeFigureOut">
              <a:rPr lang="fr-CH" smtClean="0"/>
              <a:pPr/>
              <a:t>03.06.2026</a:t>
            </a:fld>
            <a:r>
              <a:rPr lang="fr-CH"/>
              <a:t>	Programme DIGI-FR</a:t>
            </a:r>
          </a:p>
        </p:txBody>
      </p:sp>
      <p:sp>
        <p:nvSpPr>
          <p:cNvPr id="4" name="Titre 1">
            <a:extLst>
              <a:ext uri="{FF2B5EF4-FFF2-40B4-BE49-F238E27FC236}">
                <a16:creationId xmlns:a16="http://schemas.microsoft.com/office/drawing/2014/main" id="{16CDD466-9743-0905-8BB4-EB0800C74A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8264" y="2582084"/>
            <a:ext cx="10515600" cy="1118589"/>
          </a:xfrm>
          <a:prstGeom prst="rect">
            <a:avLst/>
          </a:prstGeom>
        </p:spPr>
        <p:txBody>
          <a:bodyPr anchor="b"/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0212458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isposition personnalisé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493D7D2E-3F13-8681-BD4F-25835DEE1B7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01316" y="1022685"/>
            <a:ext cx="10515600" cy="5022085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1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H"/>
          </a:p>
        </p:txBody>
      </p:sp>
      <p:sp>
        <p:nvSpPr>
          <p:cNvPr id="5" name="Titre 4">
            <a:extLst>
              <a:ext uri="{FF2B5EF4-FFF2-40B4-BE49-F238E27FC236}">
                <a16:creationId xmlns:a16="http://schemas.microsoft.com/office/drawing/2014/main" id="{8A058D30-1200-7E16-7AFC-2A4C7EC678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315" y="367084"/>
            <a:ext cx="10515600" cy="390904"/>
          </a:xfrm>
          <a:prstGeom prst="rect">
            <a:avLst/>
          </a:prstGeom>
        </p:spPr>
        <p:txBody>
          <a:bodyPr/>
          <a:lstStyle>
            <a:lvl1pPr>
              <a:defRPr sz="20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H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8A701D4-4579-8A61-0DD8-9E01E2E606F5}"/>
              </a:ext>
            </a:extLst>
          </p:cNvPr>
          <p:cNvCxnSpPr>
            <a:cxnSpLocks/>
          </p:cNvCxnSpPr>
          <p:nvPr userDrawn="1"/>
        </p:nvCxnSpPr>
        <p:spPr>
          <a:xfrm>
            <a:off x="705853" y="813224"/>
            <a:ext cx="567906" cy="0"/>
          </a:xfrm>
          <a:prstGeom prst="line">
            <a:avLst/>
          </a:prstGeom>
          <a:ln w="57150"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198424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7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.png"/><Relationship Id="rId5" Type="http://schemas.openxmlformats.org/officeDocument/2006/relationships/image" Target="../media/image3.jpeg"/><Relationship Id="rId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D604A64D-6642-4E1F-89B7-7E807AFCF97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49262" y="1120774"/>
            <a:ext cx="11295061" cy="49561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de-CH"/>
          </a:p>
        </p:txBody>
      </p:sp>
      <p:sp>
        <p:nvSpPr>
          <p:cNvPr id="13" name="TextBox 10">
            <a:extLst>
              <a:ext uri="{FF2B5EF4-FFF2-40B4-BE49-F238E27FC236}">
                <a16:creationId xmlns:a16="http://schemas.microsoft.com/office/drawing/2014/main" id="{22EC0CCA-5F59-4938-8FEE-A0C132238E45}"/>
              </a:ext>
            </a:extLst>
          </p:cNvPr>
          <p:cNvSpPr txBox="1"/>
          <p:nvPr userDrawn="1">
            <p:custDataLst>
              <p:tags r:id="rId7"/>
            </p:custDataLst>
          </p:nvPr>
        </p:nvSpPr>
        <p:spPr>
          <a:xfrm>
            <a:off x="4199507" y="6337944"/>
            <a:ext cx="3836467" cy="16382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marL="0" marR="0" lvl="0" indent="0" algn="ctr" defTabSz="457200" rtl="0" eaLnBrk="1" fontAlgn="base" latinLnBrk="0" hangingPunct="1">
              <a:lnSpc>
                <a:spcPts val="1350"/>
              </a:lnSpc>
              <a:spcBef>
                <a:spcPct val="0"/>
              </a:spcBef>
              <a:spcAft>
                <a:spcPct val="0"/>
              </a:spcAft>
              <a:buClr>
                <a:srgbClr val="074EA1"/>
              </a:buClr>
              <a:buSzTx/>
              <a:buFontTx/>
              <a:buNone/>
              <a:tabLst/>
              <a:defRPr/>
            </a:pPr>
            <a:r>
              <a:rPr kumimoji="0" lang="fr-CH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itchFamily="34" charset="0"/>
                <a:ea typeface="ＭＳ Ｐゴシック"/>
                <a:cs typeface="Arial" panose="020B0604020202020204" pitchFamily="34" charset="0"/>
              </a:rPr>
              <a:t>Présentation ACF-FGV</a:t>
            </a:r>
            <a:endParaRPr kumimoji="0" lang="fr-FR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ＭＳ Ｐゴシック"/>
              <a:cs typeface="Arial" panose="020B0604020202020204" pitchFamily="34" charset="0"/>
            </a:endParaRPr>
          </a:p>
        </p:txBody>
      </p:sp>
      <p:cxnSp>
        <p:nvCxnSpPr>
          <p:cNvPr id="15" name="Straight Connector 13">
            <a:extLst>
              <a:ext uri="{FF2B5EF4-FFF2-40B4-BE49-F238E27FC236}">
                <a16:creationId xmlns:a16="http://schemas.microsoft.com/office/drawing/2014/main" id="{D47CB884-00AD-434B-8AC5-85CA0749C436}"/>
              </a:ext>
            </a:extLst>
          </p:cNvPr>
          <p:cNvCxnSpPr>
            <a:cxnSpLocks/>
          </p:cNvCxnSpPr>
          <p:nvPr userDrawn="1">
            <p:custDataLst>
              <p:tags r:id="rId8"/>
            </p:custDataLst>
          </p:nvPr>
        </p:nvCxnSpPr>
        <p:spPr>
          <a:xfrm>
            <a:off x="449263" y="6248400"/>
            <a:ext cx="11293475" cy="0"/>
          </a:xfrm>
          <a:prstGeom prst="line">
            <a:avLst/>
          </a:prstGeom>
          <a:ln w="3175">
            <a:solidFill>
              <a:schemeClr val="bg2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6775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4" r:id="rId4"/>
    <p:sldLayoutId id="2147483659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4C9DCF2-DD5E-F1E1-24CB-B07035CF75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2DF328BC-DCF2-481B-BACC-1EB6A08386A8}" type="datetimeFigureOut">
              <a:rPr lang="fr-CH" smtClean="0"/>
              <a:pPr/>
              <a:t>03.06.2026</a:t>
            </a:fld>
            <a:r>
              <a:rPr lang="fr-CH"/>
              <a:t>	Programme DIGI-FR</a:t>
            </a:r>
          </a:p>
        </p:txBody>
      </p:sp>
      <p:pic>
        <p:nvPicPr>
          <p:cNvPr id="10" name="Picture 8" descr="logo_etat_FR_vers_compacte.jpg">
            <a:extLst>
              <a:ext uri="{FF2B5EF4-FFF2-40B4-BE49-F238E27FC236}">
                <a16:creationId xmlns:a16="http://schemas.microsoft.com/office/drawing/2014/main" id="{CEE37BC9-9EA3-5F97-B605-8D8D105A37E8}"/>
              </a:ext>
            </a:extLst>
          </p:cNvPr>
          <p:cNvPicPr>
            <a:picLocks noChangeAspect="1"/>
          </p:cNvPicPr>
          <p:nvPr userDrawn="1">
            <p:custDataLst>
              <p:tags r:id="rId4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11087271" y="6271684"/>
            <a:ext cx="755650" cy="290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69974EBB-9608-8370-EE39-D3F8B5CEC51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9853695" y="6198378"/>
            <a:ext cx="1099522" cy="382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76246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6.jpeg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8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1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jpeg"/><Relationship Id="rId4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18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>
            <a:extLst>
              <a:ext uri="{FF2B5EF4-FFF2-40B4-BE49-F238E27FC236}">
                <a16:creationId xmlns:a16="http://schemas.microsoft.com/office/drawing/2014/main" id="{15F2DE2E-5368-6F36-EACF-9305156C9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6076" y="2342448"/>
            <a:ext cx="9809665" cy="1046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539750" indent="-539750">
              <a:spcBef>
                <a:spcPct val="20000"/>
              </a:spcBef>
              <a:buChar char="•"/>
              <a:tabLst>
                <a:tab pos="531813" algn="l"/>
              </a:tabLst>
              <a:defRPr sz="32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1813" algn="l"/>
              </a:tabLst>
              <a:defRPr sz="28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1813" algn="l"/>
              </a:tabLs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marL="0" indent="0">
              <a:spcBef>
                <a:spcPct val="0"/>
              </a:spcBef>
              <a:buNone/>
              <a:tabLst>
                <a:tab pos="534988" algn="l"/>
              </a:tabLst>
              <a:defRPr/>
            </a:pPr>
            <a:r>
              <a:rPr lang="fr-FR" altLang="de-DE" sz="2800" b="1">
                <a:latin typeface="Manrope" pitchFamily="2" charset="0"/>
                <a:ea typeface="MS PGothic"/>
                <a:cs typeface="Calibri"/>
              </a:rPr>
              <a:t>Association des Communes Fribourgeoises</a:t>
            </a:r>
          </a:p>
          <a:p>
            <a:pPr marL="0" indent="0">
              <a:spcBef>
                <a:spcPct val="0"/>
              </a:spcBef>
              <a:buNone/>
              <a:tabLst>
                <a:tab pos="534988" algn="l"/>
              </a:tabLst>
              <a:defRPr/>
            </a:pPr>
            <a:endParaRPr lang="fr-FR" altLang="de-DE" sz="1000">
              <a:latin typeface="Manrope" pitchFamily="2" charset="0"/>
              <a:ea typeface="MS PGothic"/>
              <a:cs typeface="Calibri"/>
            </a:endParaRPr>
          </a:p>
          <a:p>
            <a:pPr marL="0" indent="0">
              <a:spcBef>
                <a:spcPct val="0"/>
              </a:spcBef>
              <a:buNone/>
              <a:tabLst>
                <a:tab pos="534988" algn="l"/>
              </a:tabLst>
              <a:defRPr/>
            </a:pPr>
            <a:r>
              <a:rPr lang="fr-CH" altLang="de-DE" sz="2400">
                <a:latin typeface="Manrope" pitchFamily="2" charset="0"/>
                <a:ea typeface="MS PGothic"/>
                <a:cs typeface="Calibri"/>
              </a:rPr>
              <a:t>Centre de compétences de politique locale</a:t>
            </a:r>
            <a:endParaRPr lang="fr-FR" altLang="de-DE" sz="2000">
              <a:latin typeface="Manrope" pitchFamily="2" charset="0"/>
              <a:ea typeface="MS PGothic"/>
              <a:cs typeface="Calibri"/>
            </a:endParaRPr>
          </a:p>
        </p:txBody>
      </p:sp>
      <p:pic>
        <p:nvPicPr>
          <p:cNvPr id="22" name="Image 21" descr="Une image contenant silhouette, panorama, noir et blanc, ciel&#10;&#10;Description générée automatiquement">
            <a:extLst>
              <a:ext uri="{FF2B5EF4-FFF2-40B4-BE49-F238E27FC236}">
                <a16:creationId xmlns:a16="http://schemas.microsoft.com/office/drawing/2014/main" id="{37F7A3BC-2691-91E0-2DBF-17E5501C588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263019"/>
            <a:ext cx="12191999" cy="1594981"/>
          </a:xfrm>
          <a:prstGeom prst="rect">
            <a:avLst/>
          </a:prstGeom>
        </p:spPr>
      </p:pic>
      <p:pic>
        <p:nvPicPr>
          <p:cNvPr id="5" name="Espace réservé pour une image  4" descr="Une image contenant texte, Police, logo, blanc&#10;&#10;Description générée automatiquement">
            <a:extLst>
              <a:ext uri="{FF2B5EF4-FFF2-40B4-BE49-F238E27FC236}">
                <a16:creationId xmlns:a16="http://schemas.microsoft.com/office/drawing/2014/main" id="{AA5197A9-4F5E-6F77-2973-F2FCC375C95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5" b="7755"/>
          <a:stretch>
            <a:fillRect/>
          </a:stretch>
        </p:blipFill>
        <p:spPr>
          <a:xfrm>
            <a:off x="416076" y="426366"/>
            <a:ext cx="1214214" cy="432000"/>
          </a:xfrm>
        </p:spPr>
      </p:pic>
    </p:spTree>
    <p:extLst>
      <p:ext uri="{BB962C8B-B14F-4D97-AF65-F5344CB8AC3E}">
        <p14:creationId xmlns:p14="http://schemas.microsoft.com/office/powerpoint/2010/main" val="2933344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0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7705EF-7AFA-F51C-2CD1-E1C561717F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70DF1264-87A6-19A6-7A55-2FC2FCDAA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30220"/>
            <a:ext cx="11227599" cy="691866"/>
          </a:xfrm>
        </p:spPr>
        <p:txBody>
          <a:bodyPr>
            <a:noAutofit/>
          </a:bodyPr>
          <a:lstStyle/>
          <a:p>
            <a:r>
              <a:rPr lang="fr-CH">
                <a:cs typeface="Arial" panose="020B0604020202020204" pitchFamily="34" charset="0"/>
              </a:rPr>
              <a:t>L’ACF agit dès les travaux préparatoires jusqu’à ce que chaque commune passe à la mise en œuvre</a:t>
            </a:r>
          </a:p>
        </p:txBody>
      </p:sp>
      <p:sp>
        <p:nvSpPr>
          <p:cNvPr id="6" name="Flèche : pentagone 5">
            <a:extLst>
              <a:ext uri="{FF2B5EF4-FFF2-40B4-BE49-F238E27FC236}">
                <a16:creationId xmlns:a16="http://schemas.microsoft.com/office/drawing/2014/main" id="{835D7C2B-908B-65D5-350D-3AE68691DE32}"/>
              </a:ext>
            </a:extLst>
          </p:cNvPr>
          <p:cNvSpPr/>
          <p:nvPr/>
        </p:nvSpPr>
        <p:spPr>
          <a:xfrm>
            <a:off x="233082" y="3083067"/>
            <a:ext cx="1048871" cy="691866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>
                <a:latin typeface="Manrope" pitchFamily="2" charset="0"/>
              </a:rPr>
              <a:t>Veille</a:t>
            </a:r>
          </a:p>
        </p:txBody>
      </p:sp>
      <p:sp>
        <p:nvSpPr>
          <p:cNvPr id="8" name="Flèche : pentagone 7">
            <a:extLst>
              <a:ext uri="{FF2B5EF4-FFF2-40B4-BE49-F238E27FC236}">
                <a16:creationId xmlns:a16="http://schemas.microsoft.com/office/drawing/2014/main" id="{113C9C78-91C7-5C48-CBAF-06521E9069CE}"/>
              </a:ext>
            </a:extLst>
          </p:cNvPr>
          <p:cNvSpPr/>
          <p:nvPr/>
        </p:nvSpPr>
        <p:spPr>
          <a:xfrm>
            <a:off x="1281953" y="3083066"/>
            <a:ext cx="1685366" cy="691866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>
                <a:latin typeface="Manrope" pitchFamily="2" charset="0"/>
              </a:rPr>
              <a:t>Accompagnement du travail de commission</a:t>
            </a:r>
          </a:p>
        </p:txBody>
      </p:sp>
      <p:sp>
        <p:nvSpPr>
          <p:cNvPr id="9" name="Flèche : pentagone 8">
            <a:extLst>
              <a:ext uri="{FF2B5EF4-FFF2-40B4-BE49-F238E27FC236}">
                <a16:creationId xmlns:a16="http://schemas.microsoft.com/office/drawing/2014/main" id="{4EC3F7BE-76CB-5243-CF72-EE37F2DF84AA}"/>
              </a:ext>
            </a:extLst>
          </p:cNvPr>
          <p:cNvSpPr/>
          <p:nvPr/>
        </p:nvSpPr>
        <p:spPr>
          <a:xfrm>
            <a:off x="2967319" y="3083066"/>
            <a:ext cx="1685366" cy="691866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>
                <a:latin typeface="Manrope" pitchFamily="2" charset="0"/>
              </a:rPr>
              <a:t>Elaboration d’une prise de position concertée</a:t>
            </a:r>
          </a:p>
        </p:txBody>
      </p:sp>
      <p:sp>
        <p:nvSpPr>
          <p:cNvPr id="10" name="Flèche : pentagone 9">
            <a:extLst>
              <a:ext uri="{FF2B5EF4-FFF2-40B4-BE49-F238E27FC236}">
                <a16:creationId xmlns:a16="http://schemas.microsoft.com/office/drawing/2014/main" id="{2F01EE7A-6184-3465-8183-2A28FB97B9CE}"/>
              </a:ext>
            </a:extLst>
          </p:cNvPr>
          <p:cNvSpPr/>
          <p:nvPr/>
        </p:nvSpPr>
        <p:spPr>
          <a:xfrm>
            <a:off x="4661646" y="3083066"/>
            <a:ext cx="1434354" cy="691866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>
                <a:latin typeface="Manrope" pitchFamily="2" charset="0"/>
              </a:rPr>
              <a:t>Suivi parlementaire et politique</a:t>
            </a:r>
          </a:p>
        </p:txBody>
      </p:sp>
      <p:sp>
        <p:nvSpPr>
          <p:cNvPr id="2" name="Organigramme : Décision 1">
            <a:extLst>
              <a:ext uri="{FF2B5EF4-FFF2-40B4-BE49-F238E27FC236}">
                <a16:creationId xmlns:a16="http://schemas.microsoft.com/office/drawing/2014/main" id="{95B218FD-DEA6-7254-4224-68BC81EBC307}"/>
              </a:ext>
            </a:extLst>
          </p:cNvPr>
          <p:cNvSpPr/>
          <p:nvPr/>
        </p:nvSpPr>
        <p:spPr>
          <a:xfrm>
            <a:off x="6113075" y="3281081"/>
            <a:ext cx="315460" cy="295835"/>
          </a:xfrm>
          <a:prstGeom prst="flowChartDecision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sp>
        <p:nvSpPr>
          <p:cNvPr id="3" name="Flèche : pentagone 2">
            <a:extLst>
              <a:ext uri="{FF2B5EF4-FFF2-40B4-BE49-F238E27FC236}">
                <a16:creationId xmlns:a16="http://schemas.microsoft.com/office/drawing/2014/main" id="{20C4899D-ABD4-9389-0C76-D3D91CD2F5ED}"/>
              </a:ext>
            </a:extLst>
          </p:cNvPr>
          <p:cNvSpPr/>
          <p:nvPr/>
        </p:nvSpPr>
        <p:spPr>
          <a:xfrm>
            <a:off x="6419574" y="1785290"/>
            <a:ext cx="2239485" cy="691866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>
                <a:latin typeface="Manrope" pitchFamily="2" charset="0"/>
              </a:rPr>
              <a:t>Formations</a:t>
            </a:r>
          </a:p>
        </p:txBody>
      </p:sp>
      <p:sp>
        <p:nvSpPr>
          <p:cNvPr id="4" name="Flèche : pentagone 3">
            <a:extLst>
              <a:ext uri="{FF2B5EF4-FFF2-40B4-BE49-F238E27FC236}">
                <a16:creationId xmlns:a16="http://schemas.microsoft.com/office/drawing/2014/main" id="{8EAADAFA-07A6-5B2F-D0A0-683FFEB7B5EB}"/>
              </a:ext>
            </a:extLst>
          </p:cNvPr>
          <p:cNvSpPr/>
          <p:nvPr/>
        </p:nvSpPr>
        <p:spPr>
          <a:xfrm>
            <a:off x="6428535" y="2661726"/>
            <a:ext cx="2239485" cy="691866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>
                <a:latin typeface="Manrope" pitchFamily="2" charset="0"/>
              </a:rPr>
              <a:t>Outils, modèles et autres ressources</a:t>
            </a:r>
          </a:p>
        </p:txBody>
      </p:sp>
      <p:sp>
        <p:nvSpPr>
          <p:cNvPr id="5" name="Flèche : pentagone 4">
            <a:extLst>
              <a:ext uri="{FF2B5EF4-FFF2-40B4-BE49-F238E27FC236}">
                <a16:creationId xmlns:a16="http://schemas.microsoft.com/office/drawing/2014/main" id="{D08C97A4-42F6-F370-2C80-07172371B9F9}"/>
              </a:ext>
            </a:extLst>
          </p:cNvPr>
          <p:cNvSpPr/>
          <p:nvPr/>
        </p:nvSpPr>
        <p:spPr>
          <a:xfrm>
            <a:off x="6428535" y="3511634"/>
            <a:ext cx="2239485" cy="691866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>
                <a:latin typeface="Manrope" pitchFamily="2" charset="0"/>
              </a:rPr>
              <a:t>Mise à jour de la base de connaissance ACF</a:t>
            </a:r>
          </a:p>
        </p:txBody>
      </p:sp>
      <p:sp>
        <p:nvSpPr>
          <p:cNvPr id="15" name="Flèche : pentagone 14">
            <a:extLst>
              <a:ext uri="{FF2B5EF4-FFF2-40B4-BE49-F238E27FC236}">
                <a16:creationId xmlns:a16="http://schemas.microsoft.com/office/drawing/2014/main" id="{A01F5E06-BF7D-5C8E-8DA5-46689AB91B27}"/>
              </a:ext>
            </a:extLst>
          </p:cNvPr>
          <p:cNvSpPr/>
          <p:nvPr/>
        </p:nvSpPr>
        <p:spPr>
          <a:xfrm>
            <a:off x="9407437" y="2670689"/>
            <a:ext cx="2239485" cy="691866"/>
          </a:xfrm>
          <a:prstGeom prst="homePlat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>
                <a:solidFill>
                  <a:schemeClr val="tx1"/>
                </a:solidFill>
                <a:latin typeface="Manrope" pitchFamily="2" charset="0"/>
              </a:rPr>
              <a:t>Mise en œuvre dans chaque commune</a:t>
            </a:r>
          </a:p>
        </p:txBody>
      </p:sp>
      <p:cxnSp>
        <p:nvCxnSpPr>
          <p:cNvPr id="17" name="Connecteur droit 16">
            <a:extLst>
              <a:ext uri="{FF2B5EF4-FFF2-40B4-BE49-F238E27FC236}">
                <a16:creationId xmlns:a16="http://schemas.microsoft.com/office/drawing/2014/main" id="{E096AFB6-CE07-220A-64F0-33892397A698}"/>
              </a:ext>
            </a:extLst>
          </p:cNvPr>
          <p:cNvCxnSpPr>
            <a:cxnSpLocks/>
            <a:stCxn id="15" idx="1"/>
            <a:endCxn id="4" idx="3"/>
          </p:cNvCxnSpPr>
          <p:nvPr/>
        </p:nvCxnSpPr>
        <p:spPr>
          <a:xfrm flipH="1" flipV="1">
            <a:off x="8668020" y="3007659"/>
            <a:ext cx="739417" cy="8963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19">
            <a:extLst>
              <a:ext uri="{FF2B5EF4-FFF2-40B4-BE49-F238E27FC236}">
                <a16:creationId xmlns:a16="http://schemas.microsoft.com/office/drawing/2014/main" id="{D1D3C98C-5A35-BD37-ED03-D8A58967CB0A}"/>
              </a:ext>
            </a:extLst>
          </p:cNvPr>
          <p:cNvCxnSpPr>
            <a:cxnSpLocks/>
          </p:cNvCxnSpPr>
          <p:nvPr/>
        </p:nvCxnSpPr>
        <p:spPr>
          <a:xfrm>
            <a:off x="8945933" y="2131223"/>
            <a:ext cx="0" cy="256728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20">
            <a:extLst>
              <a:ext uri="{FF2B5EF4-FFF2-40B4-BE49-F238E27FC236}">
                <a16:creationId xmlns:a16="http://schemas.microsoft.com/office/drawing/2014/main" id="{57048321-A49A-65CD-3196-90C20D738628}"/>
              </a:ext>
            </a:extLst>
          </p:cNvPr>
          <p:cNvCxnSpPr>
            <a:cxnSpLocks/>
            <a:endCxn id="3" idx="3"/>
          </p:cNvCxnSpPr>
          <p:nvPr/>
        </p:nvCxnSpPr>
        <p:spPr>
          <a:xfrm flipH="1">
            <a:off x="8659059" y="2131223"/>
            <a:ext cx="28687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>
            <a:extLst>
              <a:ext uri="{FF2B5EF4-FFF2-40B4-BE49-F238E27FC236}">
                <a16:creationId xmlns:a16="http://schemas.microsoft.com/office/drawing/2014/main" id="{0201CD7B-7E52-D074-5C73-0A39590AB561}"/>
              </a:ext>
            </a:extLst>
          </p:cNvPr>
          <p:cNvCxnSpPr>
            <a:cxnSpLocks/>
            <a:endCxn id="5" idx="3"/>
          </p:cNvCxnSpPr>
          <p:nvPr/>
        </p:nvCxnSpPr>
        <p:spPr>
          <a:xfrm flipH="1">
            <a:off x="8668020" y="3857567"/>
            <a:ext cx="2779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èche : pentagone 10">
            <a:extLst>
              <a:ext uri="{FF2B5EF4-FFF2-40B4-BE49-F238E27FC236}">
                <a16:creationId xmlns:a16="http://schemas.microsoft.com/office/drawing/2014/main" id="{3D056920-BCB4-78C0-DBC3-D06443A871E3}"/>
              </a:ext>
            </a:extLst>
          </p:cNvPr>
          <p:cNvSpPr/>
          <p:nvPr/>
        </p:nvSpPr>
        <p:spPr>
          <a:xfrm>
            <a:off x="6419573" y="4352579"/>
            <a:ext cx="2239485" cy="691866"/>
          </a:xfrm>
          <a:prstGeom prst="homePlat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1200">
                <a:latin typeface="Manrope" pitchFamily="2" charset="0"/>
              </a:rPr>
              <a:t>Mise en réseau et échanges</a:t>
            </a:r>
          </a:p>
        </p:txBody>
      </p:sp>
      <p:cxnSp>
        <p:nvCxnSpPr>
          <p:cNvPr id="16" name="Connecteur droit 15">
            <a:extLst>
              <a:ext uri="{FF2B5EF4-FFF2-40B4-BE49-F238E27FC236}">
                <a16:creationId xmlns:a16="http://schemas.microsoft.com/office/drawing/2014/main" id="{7741E911-A1BA-752C-BC67-D7F52EA88DA9}"/>
              </a:ext>
            </a:extLst>
          </p:cNvPr>
          <p:cNvCxnSpPr>
            <a:cxnSpLocks/>
          </p:cNvCxnSpPr>
          <p:nvPr/>
        </p:nvCxnSpPr>
        <p:spPr>
          <a:xfrm flipH="1">
            <a:off x="8668020" y="4710220"/>
            <a:ext cx="2779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08529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67DC2C-5923-298E-7669-D1795E61D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re 1">
            <a:extLst>
              <a:ext uri="{FF2B5EF4-FFF2-40B4-BE49-F238E27FC236}">
                <a16:creationId xmlns:a16="http://schemas.microsoft.com/office/drawing/2014/main" id="{8EE83B47-F40F-6A9D-202B-4518E782A4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30220"/>
            <a:ext cx="11227599" cy="691866"/>
          </a:xfrm>
        </p:spPr>
        <p:txBody>
          <a:bodyPr>
            <a:noAutofit/>
          </a:bodyPr>
          <a:lstStyle/>
          <a:p>
            <a:r>
              <a:rPr lang="fr-CH" dirty="0">
                <a:cs typeface="Arial" panose="020B0604020202020204" pitchFamily="34" charset="0"/>
              </a:rPr>
              <a:t>Nos 5 domaines d’activités</a:t>
            </a: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D6A343A2-5630-9DF3-6B4E-480CEF973E3C}"/>
              </a:ext>
            </a:extLst>
          </p:cNvPr>
          <p:cNvGrpSpPr/>
          <p:nvPr/>
        </p:nvGrpSpPr>
        <p:grpSpPr>
          <a:xfrm>
            <a:off x="3444870" y="717899"/>
            <a:ext cx="5302260" cy="5377602"/>
            <a:chOff x="3669740" y="778060"/>
            <a:chExt cx="4804477" cy="4716874"/>
          </a:xfrm>
        </p:grpSpPr>
        <p:sp>
          <p:nvSpPr>
            <p:cNvPr id="13" name="Freeform: Shape 74">
              <a:extLst>
                <a:ext uri="{FF2B5EF4-FFF2-40B4-BE49-F238E27FC236}">
                  <a16:creationId xmlns:a16="http://schemas.microsoft.com/office/drawing/2014/main" id="{508F2650-30DF-20AC-3A6A-5B0CA757F7EA}"/>
                </a:ext>
              </a:extLst>
            </p:cNvPr>
            <p:cNvSpPr/>
            <p:nvPr/>
          </p:nvSpPr>
          <p:spPr>
            <a:xfrm rot="5400000">
              <a:off x="4725124" y="1517251"/>
              <a:ext cx="1389842" cy="1351903"/>
            </a:xfrm>
            <a:custGeom>
              <a:avLst/>
              <a:gdLst>
                <a:gd name="connsiteX0" fmla="*/ 0 w 1244177"/>
                <a:gd name="connsiteY0" fmla="*/ 918753 h 1210214"/>
                <a:gd name="connsiteX1" fmla="*/ 354463 w 1244177"/>
                <a:gd name="connsiteY1" fmla="*/ 63003 h 1210214"/>
                <a:gd name="connsiteX2" fmla="*/ 423784 w 1244177"/>
                <a:gd name="connsiteY2" fmla="*/ 0 h 1210214"/>
                <a:gd name="connsiteX3" fmla="*/ 440405 w 1244177"/>
                <a:gd name="connsiteY3" fmla="*/ 15107 h 1210214"/>
                <a:gd name="connsiteX4" fmla="*/ 1086475 w 1244177"/>
                <a:gd name="connsiteY4" fmla="*/ 285213 h 1210214"/>
                <a:gd name="connsiteX5" fmla="*/ 1186908 w 1244177"/>
                <a:gd name="connsiteY5" fmla="*/ 290284 h 1210214"/>
                <a:gd name="connsiteX6" fmla="*/ 1181935 w 1244177"/>
                <a:gd name="connsiteY6" fmla="*/ 309628 h 1210214"/>
                <a:gd name="connsiteX7" fmla="*/ 1157347 w 1244177"/>
                <a:gd name="connsiteY7" fmla="*/ 553528 h 1210214"/>
                <a:gd name="connsiteX8" fmla="*/ 1211757 w 1244177"/>
                <a:gd name="connsiteY8" fmla="*/ 913409 h 1210214"/>
                <a:gd name="connsiteX9" fmla="*/ 1244177 w 1244177"/>
                <a:gd name="connsiteY9" fmla="*/ 1001988 h 1210214"/>
                <a:gd name="connsiteX10" fmla="*/ 1242117 w 1244177"/>
                <a:gd name="connsiteY10" fmla="*/ 1003529 h 1210214"/>
                <a:gd name="connsiteX11" fmla="*/ 565475 w 1244177"/>
                <a:gd name="connsiteY11" fmla="*/ 1210214 h 1210214"/>
                <a:gd name="connsiteX12" fmla="*/ 94406 w 1244177"/>
                <a:gd name="connsiteY12" fmla="*/ 1115109 h 1210214"/>
                <a:gd name="connsiteX13" fmla="*/ 11215 w 1244177"/>
                <a:gd name="connsiteY13" fmla="*/ 1075034 h 1210214"/>
                <a:gd name="connsiteX14" fmla="*/ 6248 w 1244177"/>
                <a:gd name="connsiteY14" fmla="*/ 1042490 h 1210214"/>
                <a:gd name="connsiteX15" fmla="*/ 0 w 1244177"/>
                <a:gd name="connsiteY15" fmla="*/ 918753 h 12102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4177" h="1210214">
                  <a:moveTo>
                    <a:pt x="0" y="918753"/>
                  </a:moveTo>
                  <a:cubicBezTo>
                    <a:pt x="0" y="584562"/>
                    <a:pt x="135458" y="282009"/>
                    <a:pt x="354463" y="63003"/>
                  </a:cubicBezTo>
                  <a:lnTo>
                    <a:pt x="423784" y="0"/>
                  </a:lnTo>
                  <a:lnTo>
                    <a:pt x="440405" y="15107"/>
                  </a:lnTo>
                  <a:cubicBezTo>
                    <a:pt x="619716" y="163087"/>
                    <a:pt x="842372" y="260423"/>
                    <a:pt x="1086475" y="285213"/>
                  </a:cubicBezTo>
                  <a:lnTo>
                    <a:pt x="1186908" y="290284"/>
                  </a:lnTo>
                  <a:lnTo>
                    <a:pt x="1181935" y="309628"/>
                  </a:lnTo>
                  <a:cubicBezTo>
                    <a:pt x="1165814" y="388409"/>
                    <a:pt x="1157347" y="469980"/>
                    <a:pt x="1157347" y="553528"/>
                  </a:cubicBezTo>
                  <a:cubicBezTo>
                    <a:pt x="1157347" y="678850"/>
                    <a:pt x="1176396" y="799722"/>
                    <a:pt x="1211757" y="913409"/>
                  </a:cubicBezTo>
                  <a:lnTo>
                    <a:pt x="1244177" y="1001988"/>
                  </a:lnTo>
                  <a:lnTo>
                    <a:pt x="1242117" y="1003529"/>
                  </a:lnTo>
                  <a:cubicBezTo>
                    <a:pt x="1048965" y="1134019"/>
                    <a:pt x="816119" y="1210214"/>
                    <a:pt x="565475" y="1210214"/>
                  </a:cubicBezTo>
                  <a:cubicBezTo>
                    <a:pt x="398380" y="1210214"/>
                    <a:pt x="239194" y="1176349"/>
                    <a:pt x="94406" y="1115109"/>
                  </a:cubicBezTo>
                  <a:lnTo>
                    <a:pt x="11215" y="1075034"/>
                  </a:lnTo>
                  <a:lnTo>
                    <a:pt x="6248" y="1042490"/>
                  </a:lnTo>
                  <a:cubicBezTo>
                    <a:pt x="2117" y="1001806"/>
                    <a:pt x="0" y="960527"/>
                    <a:pt x="0" y="918753"/>
                  </a:cubicBezTo>
                  <a:close/>
                </a:path>
              </a:pathLst>
            </a:custGeom>
            <a:solidFill>
              <a:srgbClr val="7F7F7F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14" name="Freeform: Shape 75">
              <a:extLst>
                <a:ext uri="{FF2B5EF4-FFF2-40B4-BE49-F238E27FC236}">
                  <a16:creationId xmlns:a16="http://schemas.microsoft.com/office/drawing/2014/main" id="{05B5AE3F-70E2-CF50-77E3-81C6D2C348B3}"/>
                </a:ext>
              </a:extLst>
            </p:cNvPr>
            <p:cNvSpPr/>
            <p:nvPr/>
          </p:nvSpPr>
          <p:spPr>
            <a:xfrm rot="5400000">
              <a:off x="6077025" y="1517253"/>
              <a:ext cx="1389845" cy="1351901"/>
            </a:xfrm>
            <a:custGeom>
              <a:avLst/>
              <a:gdLst>
                <a:gd name="connsiteX0" fmla="*/ 0 w 1244179"/>
                <a:gd name="connsiteY0" fmla="*/ 291460 h 1210212"/>
                <a:gd name="connsiteX1" fmla="*/ 6248 w 1244179"/>
                <a:gd name="connsiteY1" fmla="*/ 167723 h 1210212"/>
                <a:gd name="connsiteX2" fmla="*/ 11215 w 1244179"/>
                <a:gd name="connsiteY2" fmla="*/ 135180 h 1210212"/>
                <a:gd name="connsiteX3" fmla="*/ 94406 w 1244179"/>
                <a:gd name="connsiteY3" fmla="*/ 95105 h 1210212"/>
                <a:gd name="connsiteX4" fmla="*/ 565475 w 1244179"/>
                <a:gd name="connsiteY4" fmla="*/ 0 h 1210212"/>
                <a:gd name="connsiteX5" fmla="*/ 1242117 w 1244179"/>
                <a:gd name="connsiteY5" fmla="*/ 206685 h 1210212"/>
                <a:gd name="connsiteX6" fmla="*/ 1244179 w 1244179"/>
                <a:gd name="connsiteY6" fmla="*/ 208227 h 1210212"/>
                <a:gd name="connsiteX7" fmla="*/ 1211760 w 1244179"/>
                <a:gd name="connsiteY7" fmla="*/ 296804 h 1210212"/>
                <a:gd name="connsiteX8" fmla="*/ 1157351 w 1244179"/>
                <a:gd name="connsiteY8" fmla="*/ 656684 h 1210212"/>
                <a:gd name="connsiteX9" fmla="*/ 1181938 w 1244179"/>
                <a:gd name="connsiteY9" fmla="*/ 900584 h 1210212"/>
                <a:gd name="connsiteX10" fmla="*/ 1186912 w 1244179"/>
                <a:gd name="connsiteY10" fmla="*/ 919928 h 1210212"/>
                <a:gd name="connsiteX11" fmla="*/ 1086475 w 1244179"/>
                <a:gd name="connsiteY11" fmla="*/ 925000 h 1210212"/>
                <a:gd name="connsiteX12" fmla="*/ 440405 w 1244179"/>
                <a:gd name="connsiteY12" fmla="*/ 1195106 h 1210212"/>
                <a:gd name="connsiteX13" fmla="*/ 423784 w 1244179"/>
                <a:gd name="connsiteY13" fmla="*/ 1210212 h 1210212"/>
                <a:gd name="connsiteX14" fmla="*/ 354463 w 1244179"/>
                <a:gd name="connsiteY14" fmla="*/ 1147210 h 1210212"/>
                <a:gd name="connsiteX15" fmla="*/ 0 w 1244179"/>
                <a:gd name="connsiteY15" fmla="*/ 291460 h 12102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44179" h="1210212">
                  <a:moveTo>
                    <a:pt x="0" y="291460"/>
                  </a:moveTo>
                  <a:cubicBezTo>
                    <a:pt x="0" y="249686"/>
                    <a:pt x="2117" y="208406"/>
                    <a:pt x="6248" y="167723"/>
                  </a:cubicBezTo>
                  <a:lnTo>
                    <a:pt x="11215" y="135180"/>
                  </a:lnTo>
                  <a:lnTo>
                    <a:pt x="94406" y="95105"/>
                  </a:lnTo>
                  <a:cubicBezTo>
                    <a:pt x="239194" y="33864"/>
                    <a:pt x="398380" y="0"/>
                    <a:pt x="565475" y="0"/>
                  </a:cubicBezTo>
                  <a:cubicBezTo>
                    <a:pt x="816119" y="0"/>
                    <a:pt x="1048965" y="76195"/>
                    <a:pt x="1242117" y="206685"/>
                  </a:cubicBezTo>
                  <a:lnTo>
                    <a:pt x="1244179" y="208227"/>
                  </a:lnTo>
                  <a:lnTo>
                    <a:pt x="1211760" y="296804"/>
                  </a:lnTo>
                  <a:cubicBezTo>
                    <a:pt x="1176399" y="410490"/>
                    <a:pt x="1157351" y="531362"/>
                    <a:pt x="1157351" y="656684"/>
                  </a:cubicBezTo>
                  <a:cubicBezTo>
                    <a:pt x="1157351" y="740232"/>
                    <a:pt x="1165817" y="821802"/>
                    <a:pt x="1181938" y="900584"/>
                  </a:cubicBezTo>
                  <a:lnTo>
                    <a:pt x="1186912" y="919928"/>
                  </a:lnTo>
                  <a:lnTo>
                    <a:pt x="1086475" y="925000"/>
                  </a:lnTo>
                  <a:cubicBezTo>
                    <a:pt x="842372" y="949790"/>
                    <a:pt x="619716" y="1047125"/>
                    <a:pt x="440405" y="1195106"/>
                  </a:cubicBezTo>
                  <a:lnTo>
                    <a:pt x="423784" y="1210212"/>
                  </a:lnTo>
                  <a:lnTo>
                    <a:pt x="354463" y="1147210"/>
                  </a:lnTo>
                  <a:cubicBezTo>
                    <a:pt x="135458" y="928204"/>
                    <a:pt x="0" y="625651"/>
                    <a:pt x="0" y="291460"/>
                  </a:cubicBezTo>
                  <a:close/>
                </a:path>
              </a:pathLst>
            </a:custGeom>
            <a:solidFill>
              <a:srgbClr val="7F7F7F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19" name="Freeform: Shape 76">
              <a:extLst>
                <a:ext uri="{FF2B5EF4-FFF2-40B4-BE49-F238E27FC236}">
                  <a16:creationId xmlns:a16="http://schemas.microsoft.com/office/drawing/2014/main" id="{47767CDA-7912-CDFE-2980-30713E599C12}"/>
                </a:ext>
              </a:extLst>
            </p:cNvPr>
            <p:cNvSpPr/>
            <p:nvPr/>
          </p:nvSpPr>
          <p:spPr>
            <a:xfrm rot="5400000">
              <a:off x="5772385" y="2822177"/>
              <a:ext cx="321645" cy="325589"/>
            </a:xfrm>
            <a:custGeom>
              <a:avLst/>
              <a:gdLst>
                <a:gd name="connsiteX0" fmla="*/ 0 w 287934"/>
                <a:gd name="connsiteY0" fmla="*/ 290288 h 291465"/>
                <a:gd name="connsiteX1" fmla="*/ 24849 w 287934"/>
                <a:gd name="connsiteY1" fmla="*/ 193651 h 291465"/>
                <a:gd name="connsiteX2" fmla="*/ 65545 w 287934"/>
                <a:gd name="connsiteY2" fmla="*/ 82462 h 291465"/>
                <a:gd name="connsiteX3" fmla="*/ 105268 w 287934"/>
                <a:gd name="connsiteY3" fmla="*/ 0 h 291465"/>
                <a:gd name="connsiteX4" fmla="*/ 116509 w 287934"/>
                <a:gd name="connsiteY4" fmla="*/ 23335 h 291465"/>
                <a:gd name="connsiteX5" fmla="*/ 246796 w 287934"/>
                <a:gd name="connsiteY5" fmla="*/ 216284 h 291465"/>
                <a:gd name="connsiteX6" fmla="*/ 287934 w 287934"/>
                <a:gd name="connsiteY6" fmla="*/ 261547 h 291465"/>
                <a:gd name="connsiteX7" fmla="*/ 267205 w 287934"/>
                <a:gd name="connsiteY7" fmla="*/ 266878 h 291465"/>
                <a:gd name="connsiteX8" fmla="*/ 23305 w 287934"/>
                <a:gd name="connsiteY8" fmla="*/ 291465 h 291465"/>
                <a:gd name="connsiteX9" fmla="*/ 0 w 287934"/>
                <a:gd name="connsiteY9" fmla="*/ 290288 h 2914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934" h="291465">
                  <a:moveTo>
                    <a:pt x="0" y="290288"/>
                  </a:moveTo>
                  <a:lnTo>
                    <a:pt x="24849" y="193651"/>
                  </a:lnTo>
                  <a:cubicBezTo>
                    <a:pt x="36635" y="155756"/>
                    <a:pt x="50234" y="118659"/>
                    <a:pt x="65545" y="82462"/>
                  </a:cubicBezTo>
                  <a:lnTo>
                    <a:pt x="105268" y="0"/>
                  </a:lnTo>
                  <a:lnTo>
                    <a:pt x="116509" y="23335"/>
                  </a:lnTo>
                  <a:cubicBezTo>
                    <a:pt x="153770" y="91927"/>
                    <a:pt x="197469" y="156513"/>
                    <a:pt x="246796" y="216284"/>
                  </a:cubicBezTo>
                  <a:lnTo>
                    <a:pt x="287934" y="261547"/>
                  </a:lnTo>
                  <a:lnTo>
                    <a:pt x="267205" y="266878"/>
                  </a:lnTo>
                  <a:cubicBezTo>
                    <a:pt x="188423" y="282999"/>
                    <a:pt x="106852" y="291465"/>
                    <a:pt x="23305" y="291465"/>
                  </a:cubicBezTo>
                  <a:lnTo>
                    <a:pt x="0" y="290288"/>
                  </a:lnTo>
                  <a:close/>
                </a:path>
              </a:pathLst>
            </a:custGeom>
            <a:solidFill>
              <a:srgbClr val="3A5C84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22" name="Freeform: Shape 77">
              <a:extLst>
                <a:ext uri="{FF2B5EF4-FFF2-40B4-BE49-F238E27FC236}">
                  <a16:creationId xmlns:a16="http://schemas.microsoft.com/office/drawing/2014/main" id="{E699A953-DD8E-65EA-F543-0B172FBE64A5}"/>
                </a:ext>
              </a:extLst>
            </p:cNvPr>
            <p:cNvSpPr/>
            <p:nvPr/>
          </p:nvSpPr>
          <p:spPr>
            <a:xfrm rot="5400000">
              <a:off x="6097973" y="2822183"/>
              <a:ext cx="321637" cy="325579"/>
            </a:xfrm>
            <a:custGeom>
              <a:avLst/>
              <a:gdLst>
                <a:gd name="connsiteX0" fmla="*/ 0 w 287927"/>
                <a:gd name="connsiteY0" fmla="*/ 1176 h 291456"/>
                <a:gd name="connsiteX1" fmla="*/ 23301 w 287927"/>
                <a:gd name="connsiteY1" fmla="*/ 0 h 291456"/>
                <a:gd name="connsiteX2" fmla="*/ 267201 w 287927"/>
                <a:gd name="connsiteY2" fmla="*/ 24587 h 291456"/>
                <a:gd name="connsiteX3" fmla="*/ 287927 w 287927"/>
                <a:gd name="connsiteY3" fmla="*/ 29916 h 291456"/>
                <a:gd name="connsiteX4" fmla="*/ 246790 w 287927"/>
                <a:gd name="connsiteY4" fmla="*/ 75179 h 291456"/>
                <a:gd name="connsiteX5" fmla="*/ 116502 w 287927"/>
                <a:gd name="connsiteY5" fmla="*/ 268128 h 291456"/>
                <a:gd name="connsiteX6" fmla="*/ 105264 w 287927"/>
                <a:gd name="connsiteY6" fmla="*/ 291456 h 291456"/>
                <a:gd name="connsiteX7" fmla="*/ 65543 w 287927"/>
                <a:gd name="connsiteY7" fmla="*/ 209001 h 291456"/>
                <a:gd name="connsiteX8" fmla="*/ 24848 w 287927"/>
                <a:gd name="connsiteY8" fmla="*/ 97812 h 291456"/>
                <a:gd name="connsiteX9" fmla="*/ 0 w 287927"/>
                <a:gd name="connsiteY9" fmla="*/ 1176 h 2914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7927" h="291456">
                  <a:moveTo>
                    <a:pt x="0" y="1176"/>
                  </a:moveTo>
                  <a:lnTo>
                    <a:pt x="23301" y="0"/>
                  </a:lnTo>
                  <a:cubicBezTo>
                    <a:pt x="106848" y="0"/>
                    <a:pt x="188419" y="8466"/>
                    <a:pt x="267201" y="24587"/>
                  </a:cubicBezTo>
                  <a:lnTo>
                    <a:pt x="287927" y="29916"/>
                  </a:lnTo>
                  <a:lnTo>
                    <a:pt x="246790" y="75179"/>
                  </a:lnTo>
                  <a:cubicBezTo>
                    <a:pt x="197463" y="134950"/>
                    <a:pt x="153763" y="199536"/>
                    <a:pt x="116502" y="268128"/>
                  </a:cubicBezTo>
                  <a:lnTo>
                    <a:pt x="105264" y="291456"/>
                  </a:lnTo>
                  <a:lnTo>
                    <a:pt x="65543" y="209001"/>
                  </a:lnTo>
                  <a:cubicBezTo>
                    <a:pt x="50233" y="172804"/>
                    <a:pt x="36634" y="135707"/>
                    <a:pt x="24848" y="97812"/>
                  </a:cubicBezTo>
                  <a:lnTo>
                    <a:pt x="0" y="1176"/>
                  </a:lnTo>
                  <a:close/>
                </a:path>
              </a:pathLst>
            </a:custGeom>
            <a:solidFill>
              <a:srgbClr val="3A5C84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23" name="Freeform: Shape 78">
              <a:extLst>
                <a:ext uri="{FF2B5EF4-FFF2-40B4-BE49-F238E27FC236}">
                  <a16:creationId xmlns:a16="http://schemas.microsoft.com/office/drawing/2014/main" id="{BAFC951B-04F0-7D19-2A60-C8BC30C761A0}"/>
                </a:ext>
              </a:extLst>
            </p:cNvPr>
            <p:cNvSpPr/>
            <p:nvPr/>
          </p:nvSpPr>
          <p:spPr>
            <a:xfrm rot="5400000">
              <a:off x="4220128" y="2827176"/>
              <a:ext cx="1313959" cy="1435855"/>
            </a:xfrm>
            <a:custGeom>
              <a:avLst/>
              <a:gdLst>
                <a:gd name="connsiteX0" fmla="*/ 0 w 1176247"/>
                <a:gd name="connsiteY0" fmla="*/ 553530 h 1285367"/>
                <a:gd name="connsiteX1" fmla="*/ 91106 w 1176247"/>
                <a:gd name="connsiteY1" fmla="*/ 485402 h 1285367"/>
                <a:gd name="connsiteX2" fmla="*/ 436407 w 1176247"/>
                <a:gd name="connsiteY2" fmla="*/ 22612 h 1285367"/>
                <a:gd name="connsiteX3" fmla="*/ 444683 w 1176247"/>
                <a:gd name="connsiteY3" fmla="*/ 0 h 1285367"/>
                <a:gd name="connsiteX4" fmla="*/ 446745 w 1176247"/>
                <a:gd name="connsiteY4" fmla="*/ 1542 h 1285367"/>
                <a:gd name="connsiteX5" fmla="*/ 1123385 w 1176247"/>
                <a:gd name="connsiteY5" fmla="*/ 208227 h 1285367"/>
                <a:gd name="connsiteX6" fmla="*/ 1146686 w 1176247"/>
                <a:gd name="connsiteY6" fmla="*/ 207050 h 1285367"/>
                <a:gd name="connsiteX7" fmla="*/ 1151660 w 1176247"/>
                <a:gd name="connsiteY7" fmla="*/ 226395 h 1285367"/>
                <a:gd name="connsiteX8" fmla="*/ 1176247 w 1176247"/>
                <a:gd name="connsiteY8" fmla="*/ 470295 h 1285367"/>
                <a:gd name="connsiteX9" fmla="*/ 899894 w 1176247"/>
                <a:gd name="connsiteY9" fmla="*/ 1240103 h 1285367"/>
                <a:gd name="connsiteX10" fmla="*/ 858755 w 1176247"/>
                <a:gd name="connsiteY10" fmla="*/ 1285367 h 1285367"/>
                <a:gd name="connsiteX11" fmla="*/ 763503 w 1176247"/>
                <a:gd name="connsiteY11" fmla="*/ 1260875 h 1285367"/>
                <a:gd name="connsiteX12" fmla="*/ 8276 w 1176247"/>
                <a:gd name="connsiteY12" fmla="*/ 576140 h 1285367"/>
                <a:gd name="connsiteX13" fmla="*/ 0 w 1176247"/>
                <a:gd name="connsiteY13" fmla="*/ 553530 h 1285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6247" h="1285367">
                  <a:moveTo>
                    <a:pt x="0" y="553530"/>
                  </a:moveTo>
                  <a:lnTo>
                    <a:pt x="91106" y="485402"/>
                  </a:lnTo>
                  <a:cubicBezTo>
                    <a:pt x="240532" y="362085"/>
                    <a:pt x="359856" y="203597"/>
                    <a:pt x="436407" y="22612"/>
                  </a:cubicBezTo>
                  <a:lnTo>
                    <a:pt x="444683" y="0"/>
                  </a:lnTo>
                  <a:lnTo>
                    <a:pt x="446745" y="1542"/>
                  </a:lnTo>
                  <a:cubicBezTo>
                    <a:pt x="639896" y="132032"/>
                    <a:pt x="872742" y="208227"/>
                    <a:pt x="1123385" y="208227"/>
                  </a:cubicBezTo>
                  <a:lnTo>
                    <a:pt x="1146686" y="207050"/>
                  </a:lnTo>
                  <a:lnTo>
                    <a:pt x="1151660" y="226395"/>
                  </a:lnTo>
                  <a:cubicBezTo>
                    <a:pt x="1167781" y="305177"/>
                    <a:pt x="1176247" y="386747"/>
                    <a:pt x="1176247" y="470295"/>
                  </a:cubicBezTo>
                  <a:cubicBezTo>
                    <a:pt x="1176247" y="762712"/>
                    <a:pt x="1072538" y="1030906"/>
                    <a:pt x="899894" y="1240103"/>
                  </a:cubicBezTo>
                  <a:lnTo>
                    <a:pt x="858755" y="1285367"/>
                  </a:lnTo>
                  <a:lnTo>
                    <a:pt x="763503" y="1260875"/>
                  </a:lnTo>
                  <a:cubicBezTo>
                    <a:pt x="422445" y="1154795"/>
                    <a:pt x="146066" y="901913"/>
                    <a:pt x="8276" y="576140"/>
                  </a:cubicBezTo>
                  <a:lnTo>
                    <a:pt x="0" y="553530"/>
                  </a:lnTo>
                  <a:close/>
                </a:path>
              </a:pathLst>
            </a:custGeom>
            <a:solidFill>
              <a:srgbClr val="7F7F7F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24" name="Freeform: Shape 99">
              <a:extLst>
                <a:ext uri="{FF2B5EF4-FFF2-40B4-BE49-F238E27FC236}">
                  <a16:creationId xmlns:a16="http://schemas.microsoft.com/office/drawing/2014/main" id="{73D375C3-954D-EDDD-8A3B-CBEB7108A1FA}"/>
                </a:ext>
              </a:extLst>
            </p:cNvPr>
            <p:cNvSpPr/>
            <p:nvPr/>
          </p:nvSpPr>
          <p:spPr>
            <a:xfrm rot="5400000">
              <a:off x="6657909" y="2827178"/>
              <a:ext cx="1313957" cy="1435852"/>
            </a:xfrm>
            <a:custGeom>
              <a:avLst/>
              <a:gdLst>
                <a:gd name="connsiteX0" fmla="*/ 0 w 1176245"/>
                <a:gd name="connsiteY0" fmla="*/ 731839 h 1285364"/>
                <a:gd name="connsiteX1" fmla="*/ 8276 w 1176245"/>
                <a:gd name="connsiteY1" fmla="*/ 709227 h 1285364"/>
                <a:gd name="connsiteX2" fmla="*/ 763504 w 1176245"/>
                <a:gd name="connsiteY2" fmla="*/ 24492 h 1285364"/>
                <a:gd name="connsiteX3" fmla="*/ 858754 w 1176245"/>
                <a:gd name="connsiteY3" fmla="*/ 0 h 1285364"/>
                <a:gd name="connsiteX4" fmla="*/ 899893 w 1176245"/>
                <a:gd name="connsiteY4" fmla="*/ 45264 h 1285364"/>
                <a:gd name="connsiteX5" fmla="*/ 1176245 w 1176245"/>
                <a:gd name="connsiteY5" fmla="*/ 815072 h 1285364"/>
                <a:gd name="connsiteX6" fmla="*/ 1151658 w 1176245"/>
                <a:gd name="connsiteY6" fmla="*/ 1058972 h 1285364"/>
                <a:gd name="connsiteX7" fmla="*/ 1146685 w 1176245"/>
                <a:gd name="connsiteY7" fmla="*/ 1078314 h 1285364"/>
                <a:gd name="connsiteX8" fmla="*/ 1123382 w 1176245"/>
                <a:gd name="connsiteY8" fmla="*/ 1077138 h 1285364"/>
                <a:gd name="connsiteX9" fmla="*/ 446741 w 1176245"/>
                <a:gd name="connsiteY9" fmla="*/ 1283823 h 1285364"/>
                <a:gd name="connsiteX10" fmla="*/ 444679 w 1176245"/>
                <a:gd name="connsiteY10" fmla="*/ 1285364 h 1285364"/>
                <a:gd name="connsiteX11" fmla="*/ 436405 w 1176245"/>
                <a:gd name="connsiteY11" fmla="*/ 1262756 h 1285364"/>
                <a:gd name="connsiteX12" fmla="*/ 91104 w 1176245"/>
                <a:gd name="connsiteY12" fmla="*/ 799966 h 1285364"/>
                <a:gd name="connsiteX13" fmla="*/ 0 w 1176245"/>
                <a:gd name="connsiteY13" fmla="*/ 731839 h 12853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176245" h="1285364">
                  <a:moveTo>
                    <a:pt x="0" y="731839"/>
                  </a:moveTo>
                  <a:lnTo>
                    <a:pt x="8276" y="709227"/>
                  </a:lnTo>
                  <a:cubicBezTo>
                    <a:pt x="146066" y="383454"/>
                    <a:pt x="422445" y="130572"/>
                    <a:pt x="763504" y="24492"/>
                  </a:cubicBezTo>
                  <a:lnTo>
                    <a:pt x="858754" y="0"/>
                  </a:lnTo>
                  <a:lnTo>
                    <a:pt x="899893" y="45264"/>
                  </a:lnTo>
                  <a:cubicBezTo>
                    <a:pt x="1072536" y="254460"/>
                    <a:pt x="1176245" y="522655"/>
                    <a:pt x="1176245" y="815072"/>
                  </a:cubicBezTo>
                  <a:cubicBezTo>
                    <a:pt x="1176245" y="898620"/>
                    <a:pt x="1167779" y="980190"/>
                    <a:pt x="1151658" y="1058972"/>
                  </a:cubicBezTo>
                  <a:lnTo>
                    <a:pt x="1146685" y="1078314"/>
                  </a:lnTo>
                  <a:lnTo>
                    <a:pt x="1123382" y="1077138"/>
                  </a:lnTo>
                  <a:cubicBezTo>
                    <a:pt x="872739" y="1077138"/>
                    <a:pt x="639892" y="1153333"/>
                    <a:pt x="446741" y="1283823"/>
                  </a:cubicBezTo>
                  <a:lnTo>
                    <a:pt x="444679" y="1285364"/>
                  </a:lnTo>
                  <a:lnTo>
                    <a:pt x="436405" y="1262756"/>
                  </a:lnTo>
                  <a:cubicBezTo>
                    <a:pt x="359854" y="1081770"/>
                    <a:pt x="240530" y="923283"/>
                    <a:pt x="91104" y="799966"/>
                  </a:cubicBezTo>
                  <a:lnTo>
                    <a:pt x="0" y="731839"/>
                  </a:lnTo>
                  <a:close/>
                </a:path>
              </a:pathLst>
            </a:custGeom>
            <a:solidFill>
              <a:srgbClr val="7F7F7F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25" name="Freeform: Shape 100">
              <a:extLst>
                <a:ext uri="{FF2B5EF4-FFF2-40B4-BE49-F238E27FC236}">
                  <a16:creationId xmlns:a16="http://schemas.microsoft.com/office/drawing/2014/main" id="{03C1D111-348B-5862-0429-20EE6E8A6C09}"/>
                </a:ext>
              </a:extLst>
            </p:cNvPr>
            <p:cNvSpPr/>
            <p:nvPr/>
          </p:nvSpPr>
          <p:spPr>
            <a:xfrm rot="5400000">
              <a:off x="6271997" y="3144369"/>
              <a:ext cx="323544" cy="326387"/>
            </a:xfrm>
            <a:custGeom>
              <a:avLst/>
              <a:gdLst>
                <a:gd name="connsiteX0" fmla="*/ 0 w 289634"/>
                <a:gd name="connsiteY0" fmla="*/ 186916 h 292179"/>
                <a:gd name="connsiteX1" fmla="*/ 36972 w 289634"/>
                <a:gd name="connsiteY1" fmla="*/ 146237 h 292179"/>
                <a:gd name="connsiteX2" fmla="*/ 122914 w 289634"/>
                <a:gd name="connsiteY2" fmla="*/ 68128 h 292179"/>
                <a:gd name="connsiteX3" fmla="*/ 214019 w 289634"/>
                <a:gd name="connsiteY3" fmla="*/ 0 h 292179"/>
                <a:gd name="connsiteX4" fmla="*/ 246440 w 289634"/>
                <a:gd name="connsiteY4" fmla="*/ 88581 h 292179"/>
                <a:gd name="connsiteX5" fmla="*/ 276262 w 289634"/>
                <a:gd name="connsiteY5" fmla="*/ 204561 h 292179"/>
                <a:gd name="connsiteX6" fmla="*/ 289634 w 289634"/>
                <a:gd name="connsiteY6" fmla="*/ 292179 h 292179"/>
                <a:gd name="connsiteX7" fmla="*/ 206443 w 289634"/>
                <a:gd name="connsiteY7" fmla="*/ 252105 h 292179"/>
                <a:gd name="connsiteX8" fmla="*/ 95254 w 289634"/>
                <a:gd name="connsiteY8" fmla="*/ 211409 h 292179"/>
                <a:gd name="connsiteX9" fmla="*/ 0 w 289634"/>
                <a:gd name="connsiteY9" fmla="*/ 186916 h 2921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9634" h="292179">
                  <a:moveTo>
                    <a:pt x="0" y="186916"/>
                  </a:moveTo>
                  <a:lnTo>
                    <a:pt x="36972" y="146237"/>
                  </a:lnTo>
                  <a:cubicBezTo>
                    <a:pt x="64348" y="118861"/>
                    <a:pt x="93029" y="92791"/>
                    <a:pt x="122914" y="68128"/>
                  </a:cubicBezTo>
                  <a:lnTo>
                    <a:pt x="214019" y="0"/>
                  </a:lnTo>
                  <a:lnTo>
                    <a:pt x="246440" y="88581"/>
                  </a:lnTo>
                  <a:cubicBezTo>
                    <a:pt x="258227" y="126476"/>
                    <a:pt x="268201" y="165170"/>
                    <a:pt x="276262" y="204561"/>
                  </a:cubicBezTo>
                  <a:lnTo>
                    <a:pt x="289634" y="292179"/>
                  </a:lnTo>
                  <a:lnTo>
                    <a:pt x="206443" y="252105"/>
                  </a:lnTo>
                  <a:cubicBezTo>
                    <a:pt x="170246" y="236794"/>
                    <a:pt x="133149" y="223195"/>
                    <a:pt x="95254" y="211409"/>
                  </a:cubicBezTo>
                  <a:lnTo>
                    <a:pt x="0" y="186916"/>
                  </a:lnTo>
                  <a:close/>
                </a:path>
              </a:pathLst>
            </a:custGeom>
            <a:solidFill>
              <a:srgbClr val="3A5C84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27" name="Freeform: Shape 101">
              <a:extLst>
                <a:ext uri="{FF2B5EF4-FFF2-40B4-BE49-F238E27FC236}">
                  <a16:creationId xmlns:a16="http://schemas.microsoft.com/office/drawing/2014/main" id="{7F0C4284-430E-40FD-3E5B-B57DA76D4818}"/>
                </a:ext>
              </a:extLst>
            </p:cNvPr>
            <p:cNvSpPr/>
            <p:nvPr/>
          </p:nvSpPr>
          <p:spPr>
            <a:xfrm rot="5400000">
              <a:off x="5596457" y="3144373"/>
              <a:ext cx="323540" cy="326384"/>
            </a:xfrm>
            <a:custGeom>
              <a:avLst/>
              <a:gdLst>
                <a:gd name="connsiteX0" fmla="*/ 0 w 289631"/>
                <a:gd name="connsiteY0" fmla="*/ 105262 h 292177"/>
                <a:gd name="connsiteX1" fmla="*/ 95251 w 289631"/>
                <a:gd name="connsiteY1" fmla="*/ 80771 h 292177"/>
                <a:gd name="connsiteX2" fmla="*/ 206440 w 289631"/>
                <a:gd name="connsiteY2" fmla="*/ 40075 h 292177"/>
                <a:gd name="connsiteX3" fmla="*/ 289631 w 289631"/>
                <a:gd name="connsiteY3" fmla="*/ 0 h 292177"/>
                <a:gd name="connsiteX4" fmla="*/ 276259 w 289631"/>
                <a:gd name="connsiteY4" fmla="*/ 87620 h 292177"/>
                <a:gd name="connsiteX5" fmla="*/ 246437 w 289631"/>
                <a:gd name="connsiteY5" fmla="*/ 203600 h 292177"/>
                <a:gd name="connsiteX6" fmla="*/ 214018 w 289631"/>
                <a:gd name="connsiteY6" fmla="*/ 292177 h 292177"/>
                <a:gd name="connsiteX7" fmla="*/ 122914 w 289631"/>
                <a:gd name="connsiteY7" fmla="*/ 224050 h 292177"/>
                <a:gd name="connsiteX8" fmla="*/ 36972 w 289631"/>
                <a:gd name="connsiteY8" fmla="*/ 145941 h 292177"/>
                <a:gd name="connsiteX9" fmla="*/ 0 w 289631"/>
                <a:gd name="connsiteY9" fmla="*/ 105262 h 292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9631" h="292177">
                  <a:moveTo>
                    <a:pt x="0" y="105262"/>
                  </a:moveTo>
                  <a:lnTo>
                    <a:pt x="95251" y="80771"/>
                  </a:lnTo>
                  <a:cubicBezTo>
                    <a:pt x="133146" y="68984"/>
                    <a:pt x="170243" y="55385"/>
                    <a:pt x="206440" y="40075"/>
                  </a:cubicBezTo>
                  <a:lnTo>
                    <a:pt x="289631" y="0"/>
                  </a:lnTo>
                  <a:lnTo>
                    <a:pt x="276259" y="87620"/>
                  </a:lnTo>
                  <a:cubicBezTo>
                    <a:pt x="268198" y="127011"/>
                    <a:pt x="258224" y="165705"/>
                    <a:pt x="246437" y="203600"/>
                  </a:cubicBezTo>
                  <a:lnTo>
                    <a:pt x="214018" y="292177"/>
                  </a:lnTo>
                  <a:lnTo>
                    <a:pt x="122914" y="224050"/>
                  </a:lnTo>
                  <a:cubicBezTo>
                    <a:pt x="93028" y="199386"/>
                    <a:pt x="64347" y="173316"/>
                    <a:pt x="36972" y="145941"/>
                  </a:cubicBezTo>
                  <a:lnTo>
                    <a:pt x="0" y="105262"/>
                  </a:lnTo>
                  <a:close/>
                </a:path>
              </a:pathLst>
            </a:custGeom>
            <a:solidFill>
              <a:srgbClr val="3A5C84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28" name="Freeform: Shape 102">
              <a:extLst>
                <a:ext uri="{FF2B5EF4-FFF2-40B4-BE49-F238E27FC236}">
                  <a16:creationId xmlns:a16="http://schemas.microsoft.com/office/drawing/2014/main" id="{18337CBF-4CA6-FE6E-E22E-10C0E2409671}"/>
                </a:ext>
              </a:extLst>
            </p:cNvPr>
            <p:cNvSpPr/>
            <p:nvPr/>
          </p:nvSpPr>
          <p:spPr>
            <a:xfrm rot="5400000">
              <a:off x="5966322" y="3424431"/>
              <a:ext cx="259350" cy="349156"/>
            </a:xfrm>
            <a:custGeom>
              <a:avLst/>
              <a:gdLst>
                <a:gd name="connsiteX0" fmla="*/ 0 w 232168"/>
                <a:gd name="connsiteY0" fmla="*/ 0 h 312562"/>
                <a:gd name="connsiteX1" fmla="*/ 22599 w 232168"/>
                <a:gd name="connsiteY1" fmla="*/ 10887 h 312562"/>
                <a:gd name="connsiteX2" fmla="*/ 215546 w 232168"/>
                <a:gd name="connsiteY2" fmla="*/ 141175 h 312562"/>
                <a:gd name="connsiteX3" fmla="*/ 232168 w 232168"/>
                <a:gd name="connsiteY3" fmla="*/ 156281 h 312562"/>
                <a:gd name="connsiteX4" fmla="*/ 215546 w 232168"/>
                <a:gd name="connsiteY4" fmla="*/ 171388 h 312562"/>
                <a:gd name="connsiteX5" fmla="*/ 22599 w 232168"/>
                <a:gd name="connsiteY5" fmla="*/ 301676 h 312562"/>
                <a:gd name="connsiteX6" fmla="*/ 0 w 232168"/>
                <a:gd name="connsiteY6" fmla="*/ 312562 h 312562"/>
                <a:gd name="connsiteX7" fmla="*/ 4967 w 232168"/>
                <a:gd name="connsiteY7" fmla="*/ 280019 h 312562"/>
                <a:gd name="connsiteX8" fmla="*/ 11215 w 232168"/>
                <a:gd name="connsiteY8" fmla="*/ 156282 h 312562"/>
                <a:gd name="connsiteX9" fmla="*/ 4967 w 232168"/>
                <a:gd name="connsiteY9" fmla="*/ 32545 h 312562"/>
                <a:gd name="connsiteX10" fmla="*/ 0 w 232168"/>
                <a:gd name="connsiteY10" fmla="*/ 0 h 3125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32168" h="312562">
                  <a:moveTo>
                    <a:pt x="0" y="0"/>
                  </a:moveTo>
                  <a:lnTo>
                    <a:pt x="22599" y="10887"/>
                  </a:lnTo>
                  <a:cubicBezTo>
                    <a:pt x="91190" y="48148"/>
                    <a:pt x="155777" y="91848"/>
                    <a:pt x="215546" y="141175"/>
                  </a:cubicBezTo>
                  <a:lnTo>
                    <a:pt x="232168" y="156281"/>
                  </a:lnTo>
                  <a:lnTo>
                    <a:pt x="215546" y="171388"/>
                  </a:lnTo>
                  <a:cubicBezTo>
                    <a:pt x="155777" y="220715"/>
                    <a:pt x="91190" y="264414"/>
                    <a:pt x="22599" y="301676"/>
                  </a:cubicBezTo>
                  <a:lnTo>
                    <a:pt x="0" y="312562"/>
                  </a:lnTo>
                  <a:lnTo>
                    <a:pt x="4967" y="280019"/>
                  </a:lnTo>
                  <a:cubicBezTo>
                    <a:pt x="9098" y="239335"/>
                    <a:pt x="11215" y="198056"/>
                    <a:pt x="11215" y="156282"/>
                  </a:cubicBezTo>
                  <a:cubicBezTo>
                    <a:pt x="11215" y="114508"/>
                    <a:pt x="9098" y="73228"/>
                    <a:pt x="4967" y="32545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3A5C84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29" name="Freeform: Shape 103">
              <a:extLst>
                <a:ext uri="{FF2B5EF4-FFF2-40B4-BE49-F238E27FC236}">
                  <a16:creationId xmlns:a16="http://schemas.microsoft.com/office/drawing/2014/main" id="{C84CC210-F006-5C55-6713-E88920F63C58}"/>
                </a:ext>
              </a:extLst>
            </p:cNvPr>
            <p:cNvSpPr/>
            <p:nvPr/>
          </p:nvSpPr>
          <p:spPr>
            <a:xfrm rot="5400000">
              <a:off x="5288179" y="3804248"/>
              <a:ext cx="1615637" cy="1464509"/>
            </a:xfrm>
            <a:custGeom>
              <a:avLst/>
              <a:gdLst>
                <a:gd name="connsiteX0" fmla="*/ 0 w 1446307"/>
                <a:gd name="connsiteY0" fmla="*/ 655510 h 1311018"/>
                <a:gd name="connsiteX1" fmla="*/ 69320 w 1446307"/>
                <a:gd name="connsiteY1" fmla="*/ 592508 h 1311018"/>
                <a:gd name="connsiteX2" fmla="*/ 369374 w 1446307"/>
                <a:gd name="connsiteY2" fmla="*/ 96638 h 1311018"/>
                <a:gd name="connsiteX3" fmla="*/ 394223 w 1446307"/>
                <a:gd name="connsiteY3" fmla="*/ 0 h 1311018"/>
                <a:gd name="connsiteX4" fmla="*/ 494657 w 1446307"/>
                <a:gd name="connsiteY4" fmla="*/ 5072 h 1311018"/>
                <a:gd name="connsiteX5" fmla="*/ 1435068 w 1446307"/>
                <a:gd name="connsiteY5" fmla="*/ 632178 h 1311018"/>
                <a:gd name="connsiteX6" fmla="*/ 1446307 w 1446307"/>
                <a:gd name="connsiteY6" fmla="*/ 655508 h 1311018"/>
                <a:gd name="connsiteX7" fmla="*/ 1435067 w 1446307"/>
                <a:gd name="connsiteY7" fmla="*/ 678841 h 1311018"/>
                <a:gd name="connsiteX8" fmla="*/ 494658 w 1446307"/>
                <a:gd name="connsiteY8" fmla="*/ 1305947 h 1311018"/>
                <a:gd name="connsiteX9" fmla="*/ 394222 w 1446307"/>
                <a:gd name="connsiteY9" fmla="*/ 1311018 h 1311018"/>
                <a:gd name="connsiteX10" fmla="*/ 369374 w 1446307"/>
                <a:gd name="connsiteY10" fmla="*/ 1214383 h 1311018"/>
                <a:gd name="connsiteX11" fmla="*/ 69320 w 1446307"/>
                <a:gd name="connsiteY11" fmla="*/ 718513 h 1311018"/>
                <a:gd name="connsiteX12" fmla="*/ 0 w 1446307"/>
                <a:gd name="connsiteY12" fmla="*/ 655510 h 131101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46307" h="1311018">
                  <a:moveTo>
                    <a:pt x="0" y="655510"/>
                  </a:moveTo>
                  <a:lnTo>
                    <a:pt x="69320" y="592508"/>
                  </a:lnTo>
                  <a:cubicBezTo>
                    <a:pt x="206199" y="455629"/>
                    <a:pt x="310441" y="286115"/>
                    <a:pt x="369374" y="96638"/>
                  </a:cubicBezTo>
                  <a:lnTo>
                    <a:pt x="394223" y="0"/>
                  </a:lnTo>
                  <a:lnTo>
                    <a:pt x="494657" y="5072"/>
                  </a:lnTo>
                  <a:cubicBezTo>
                    <a:pt x="901496" y="46389"/>
                    <a:pt x="1248762" y="289219"/>
                    <a:pt x="1435068" y="632178"/>
                  </a:cubicBezTo>
                  <a:lnTo>
                    <a:pt x="1446307" y="655508"/>
                  </a:lnTo>
                  <a:lnTo>
                    <a:pt x="1435067" y="678841"/>
                  </a:lnTo>
                  <a:cubicBezTo>
                    <a:pt x="1248761" y="1021799"/>
                    <a:pt x="901496" y="1264630"/>
                    <a:pt x="494658" y="1305947"/>
                  </a:cubicBezTo>
                  <a:lnTo>
                    <a:pt x="394222" y="1311018"/>
                  </a:lnTo>
                  <a:lnTo>
                    <a:pt x="369374" y="1214383"/>
                  </a:lnTo>
                  <a:cubicBezTo>
                    <a:pt x="310441" y="1024906"/>
                    <a:pt x="206199" y="855391"/>
                    <a:pt x="69320" y="718513"/>
                  </a:cubicBezTo>
                  <a:lnTo>
                    <a:pt x="0" y="655510"/>
                  </a:lnTo>
                  <a:close/>
                </a:path>
              </a:pathLst>
            </a:custGeom>
            <a:solidFill>
              <a:srgbClr val="7F7F7F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30" name="Freeform: Shape 104">
              <a:extLst>
                <a:ext uri="{FF2B5EF4-FFF2-40B4-BE49-F238E27FC236}">
                  <a16:creationId xmlns:a16="http://schemas.microsoft.com/office/drawing/2014/main" id="{CC6A58C9-A0F6-1BB6-8F57-A6A446236A90}"/>
                </a:ext>
              </a:extLst>
            </p:cNvPr>
            <p:cNvSpPr/>
            <p:nvPr/>
          </p:nvSpPr>
          <p:spPr>
            <a:xfrm rot="5400000">
              <a:off x="5499186" y="173975"/>
              <a:ext cx="1193621" cy="2401791"/>
            </a:xfrm>
            <a:custGeom>
              <a:avLst/>
              <a:gdLst>
                <a:gd name="connsiteX0" fmla="*/ 0 w 1068521"/>
                <a:gd name="connsiteY0" fmla="*/ 1075033 h 2150066"/>
                <a:gd name="connsiteX1" fmla="*/ 633353 w 1068521"/>
                <a:gd name="connsiteY1" fmla="*/ 10886 h 2150066"/>
                <a:gd name="connsiteX2" fmla="*/ 655952 w 1068521"/>
                <a:gd name="connsiteY2" fmla="*/ 0 h 2150066"/>
                <a:gd name="connsiteX3" fmla="*/ 650985 w 1068521"/>
                <a:gd name="connsiteY3" fmla="*/ 32543 h 2150066"/>
                <a:gd name="connsiteX4" fmla="*/ 644737 w 1068521"/>
                <a:gd name="connsiteY4" fmla="*/ 156280 h 2150066"/>
                <a:gd name="connsiteX5" fmla="*/ 999200 w 1068521"/>
                <a:gd name="connsiteY5" fmla="*/ 1012030 h 2150066"/>
                <a:gd name="connsiteX6" fmla="*/ 1068521 w 1068521"/>
                <a:gd name="connsiteY6" fmla="*/ 1075032 h 2150066"/>
                <a:gd name="connsiteX7" fmla="*/ 999200 w 1068521"/>
                <a:gd name="connsiteY7" fmla="*/ 1138035 h 2150066"/>
                <a:gd name="connsiteX8" fmla="*/ 644737 w 1068521"/>
                <a:gd name="connsiteY8" fmla="*/ 1993785 h 2150066"/>
                <a:gd name="connsiteX9" fmla="*/ 650985 w 1068521"/>
                <a:gd name="connsiteY9" fmla="*/ 2117522 h 2150066"/>
                <a:gd name="connsiteX10" fmla="*/ 655952 w 1068521"/>
                <a:gd name="connsiteY10" fmla="*/ 2150066 h 2150066"/>
                <a:gd name="connsiteX11" fmla="*/ 633353 w 1068521"/>
                <a:gd name="connsiteY11" fmla="*/ 2139180 h 2150066"/>
                <a:gd name="connsiteX12" fmla="*/ 0 w 1068521"/>
                <a:gd name="connsiteY12" fmla="*/ 1075033 h 2150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068521" h="2150066">
                  <a:moveTo>
                    <a:pt x="0" y="1075033"/>
                  </a:moveTo>
                  <a:cubicBezTo>
                    <a:pt x="0" y="615520"/>
                    <a:pt x="256100" y="215823"/>
                    <a:pt x="633353" y="10886"/>
                  </a:cubicBezTo>
                  <a:lnTo>
                    <a:pt x="655952" y="0"/>
                  </a:lnTo>
                  <a:lnTo>
                    <a:pt x="650985" y="32543"/>
                  </a:lnTo>
                  <a:cubicBezTo>
                    <a:pt x="646854" y="73226"/>
                    <a:pt x="644737" y="114506"/>
                    <a:pt x="644737" y="156280"/>
                  </a:cubicBezTo>
                  <a:cubicBezTo>
                    <a:pt x="644737" y="490471"/>
                    <a:pt x="780195" y="793024"/>
                    <a:pt x="999200" y="1012030"/>
                  </a:cubicBezTo>
                  <a:lnTo>
                    <a:pt x="1068521" y="1075032"/>
                  </a:lnTo>
                  <a:lnTo>
                    <a:pt x="999200" y="1138035"/>
                  </a:lnTo>
                  <a:cubicBezTo>
                    <a:pt x="780195" y="1357041"/>
                    <a:pt x="644737" y="1659594"/>
                    <a:pt x="644737" y="1993785"/>
                  </a:cubicBezTo>
                  <a:cubicBezTo>
                    <a:pt x="644737" y="2035559"/>
                    <a:pt x="646854" y="2076838"/>
                    <a:pt x="650985" y="2117522"/>
                  </a:cubicBezTo>
                  <a:lnTo>
                    <a:pt x="655952" y="2150066"/>
                  </a:lnTo>
                  <a:lnTo>
                    <a:pt x="633353" y="2139180"/>
                  </a:lnTo>
                  <a:cubicBezTo>
                    <a:pt x="256100" y="1934243"/>
                    <a:pt x="0" y="1534545"/>
                    <a:pt x="0" y="1075033"/>
                  </a:cubicBezTo>
                  <a:close/>
                </a:path>
              </a:pathLst>
            </a:custGeom>
            <a:solidFill>
              <a:srgbClr val="F7F7F7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31" name="Freeform: Shape 105">
              <a:extLst>
                <a:ext uri="{FF2B5EF4-FFF2-40B4-BE49-F238E27FC236}">
                  <a16:creationId xmlns:a16="http://schemas.microsoft.com/office/drawing/2014/main" id="{EA778510-1154-9160-D7A5-4F548089BD06}"/>
                </a:ext>
              </a:extLst>
            </p:cNvPr>
            <p:cNvSpPr/>
            <p:nvPr/>
          </p:nvSpPr>
          <p:spPr>
            <a:xfrm rot="5400000">
              <a:off x="6676449" y="2049652"/>
              <a:ext cx="2336612" cy="1258925"/>
            </a:xfrm>
            <a:custGeom>
              <a:avLst/>
              <a:gdLst>
                <a:gd name="connsiteX0" fmla="*/ 0 w 2091718"/>
                <a:gd name="connsiteY0" fmla="*/ 1053934 h 1126981"/>
                <a:gd name="connsiteX1" fmla="*/ 13372 w 2091718"/>
                <a:gd name="connsiteY1" fmla="*/ 966314 h 1126981"/>
                <a:gd name="connsiteX2" fmla="*/ 1198998 w 2091718"/>
                <a:gd name="connsiteY2" fmla="*/ 0 h 1126981"/>
                <a:gd name="connsiteX3" fmla="*/ 2054747 w 2091718"/>
                <a:gd name="connsiteY3" fmla="*/ 354463 h 1126981"/>
                <a:gd name="connsiteX4" fmla="*/ 2091718 w 2091718"/>
                <a:gd name="connsiteY4" fmla="*/ 395142 h 1126981"/>
                <a:gd name="connsiteX5" fmla="*/ 1996468 w 2091718"/>
                <a:gd name="connsiteY5" fmla="*/ 419634 h 1126981"/>
                <a:gd name="connsiteX6" fmla="*/ 1241240 w 2091718"/>
                <a:gd name="connsiteY6" fmla="*/ 1104369 h 1126981"/>
                <a:gd name="connsiteX7" fmla="*/ 1232964 w 2091718"/>
                <a:gd name="connsiteY7" fmla="*/ 1126981 h 1126981"/>
                <a:gd name="connsiteX8" fmla="*/ 1230902 w 2091718"/>
                <a:gd name="connsiteY8" fmla="*/ 1125439 h 1126981"/>
                <a:gd name="connsiteX9" fmla="*/ 554260 w 2091718"/>
                <a:gd name="connsiteY9" fmla="*/ 918754 h 1126981"/>
                <a:gd name="connsiteX10" fmla="*/ 83191 w 2091718"/>
                <a:gd name="connsiteY10" fmla="*/ 1013859 h 1126981"/>
                <a:gd name="connsiteX11" fmla="*/ 0 w 2091718"/>
                <a:gd name="connsiteY11" fmla="*/ 1053934 h 11269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1718" h="1126981">
                  <a:moveTo>
                    <a:pt x="0" y="1053934"/>
                  </a:moveTo>
                  <a:lnTo>
                    <a:pt x="13372" y="966314"/>
                  </a:lnTo>
                  <a:cubicBezTo>
                    <a:pt x="126220" y="414840"/>
                    <a:pt x="614163" y="0"/>
                    <a:pt x="1198998" y="0"/>
                  </a:cubicBezTo>
                  <a:cubicBezTo>
                    <a:pt x="1533189" y="0"/>
                    <a:pt x="1835742" y="135458"/>
                    <a:pt x="2054747" y="354463"/>
                  </a:cubicBezTo>
                  <a:lnTo>
                    <a:pt x="2091718" y="395142"/>
                  </a:lnTo>
                  <a:lnTo>
                    <a:pt x="1996468" y="419634"/>
                  </a:lnTo>
                  <a:cubicBezTo>
                    <a:pt x="1655409" y="525714"/>
                    <a:pt x="1379030" y="778596"/>
                    <a:pt x="1241240" y="1104369"/>
                  </a:cubicBezTo>
                  <a:lnTo>
                    <a:pt x="1232964" y="1126981"/>
                  </a:lnTo>
                  <a:lnTo>
                    <a:pt x="1230902" y="1125439"/>
                  </a:lnTo>
                  <a:cubicBezTo>
                    <a:pt x="1037750" y="994949"/>
                    <a:pt x="804904" y="918754"/>
                    <a:pt x="554260" y="918754"/>
                  </a:cubicBezTo>
                  <a:cubicBezTo>
                    <a:pt x="387165" y="918754"/>
                    <a:pt x="227979" y="952618"/>
                    <a:pt x="83191" y="1013859"/>
                  </a:cubicBezTo>
                  <a:lnTo>
                    <a:pt x="0" y="1053934"/>
                  </a:lnTo>
                  <a:close/>
                </a:path>
              </a:pathLst>
            </a:custGeom>
            <a:solidFill>
              <a:srgbClr val="F7F7F7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32" name="Freeform: Shape 106">
              <a:extLst>
                <a:ext uri="{FF2B5EF4-FFF2-40B4-BE49-F238E27FC236}">
                  <a16:creationId xmlns:a16="http://schemas.microsoft.com/office/drawing/2014/main" id="{31C3D46B-456B-6D71-BB4A-E1CF88836AA7}"/>
                </a:ext>
              </a:extLst>
            </p:cNvPr>
            <p:cNvSpPr/>
            <p:nvPr/>
          </p:nvSpPr>
          <p:spPr>
            <a:xfrm rot="5400000">
              <a:off x="3178932" y="2049653"/>
              <a:ext cx="2336610" cy="1258922"/>
            </a:xfrm>
            <a:custGeom>
              <a:avLst/>
              <a:gdLst>
                <a:gd name="connsiteX0" fmla="*/ 0 w 2091717"/>
                <a:gd name="connsiteY0" fmla="*/ 73046 h 1126978"/>
                <a:gd name="connsiteX1" fmla="*/ 83191 w 2091717"/>
                <a:gd name="connsiteY1" fmla="*/ 113121 h 1126978"/>
                <a:gd name="connsiteX2" fmla="*/ 554260 w 2091717"/>
                <a:gd name="connsiteY2" fmla="*/ 208226 h 1126978"/>
                <a:gd name="connsiteX3" fmla="*/ 1230902 w 2091717"/>
                <a:gd name="connsiteY3" fmla="*/ 1541 h 1126978"/>
                <a:gd name="connsiteX4" fmla="*/ 1232962 w 2091717"/>
                <a:gd name="connsiteY4" fmla="*/ 0 h 1126978"/>
                <a:gd name="connsiteX5" fmla="*/ 1241238 w 2091717"/>
                <a:gd name="connsiteY5" fmla="*/ 22610 h 1126978"/>
                <a:gd name="connsiteX6" fmla="*/ 1996465 w 2091717"/>
                <a:gd name="connsiteY6" fmla="*/ 707345 h 1126978"/>
                <a:gd name="connsiteX7" fmla="*/ 2091717 w 2091717"/>
                <a:gd name="connsiteY7" fmla="*/ 731837 h 1126978"/>
                <a:gd name="connsiteX8" fmla="*/ 2054746 w 2091717"/>
                <a:gd name="connsiteY8" fmla="*/ 772515 h 1126978"/>
                <a:gd name="connsiteX9" fmla="*/ 1198998 w 2091717"/>
                <a:gd name="connsiteY9" fmla="*/ 1126978 h 1126978"/>
                <a:gd name="connsiteX10" fmla="*/ 13372 w 2091717"/>
                <a:gd name="connsiteY10" fmla="*/ 160665 h 1126978"/>
                <a:gd name="connsiteX11" fmla="*/ 0 w 2091717"/>
                <a:gd name="connsiteY11" fmla="*/ 73046 h 1126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091717" h="1126978">
                  <a:moveTo>
                    <a:pt x="0" y="73046"/>
                  </a:moveTo>
                  <a:lnTo>
                    <a:pt x="83191" y="113121"/>
                  </a:lnTo>
                  <a:cubicBezTo>
                    <a:pt x="227979" y="174361"/>
                    <a:pt x="387165" y="208226"/>
                    <a:pt x="554260" y="208226"/>
                  </a:cubicBezTo>
                  <a:cubicBezTo>
                    <a:pt x="804904" y="208226"/>
                    <a:pt x="1037750" y="132031"/>
                    <a:pt x="1230902" y="1541"/>
                  </a:cubicBezTo>
                  <a:lnTo>
                    <a:pt x="1232962" y="0"/>
                  </a:lnTo>
                  <a:lnTo>
                    <a:pt x="1241238" y="22610"/>
                  </a:lnTo>
                  <a:cubicBezTo>
                    <a:pt x="1379028" y="348383"/>
                    <a:pt x="1655407" y="601265"/>
                    <a:pt x="1996465" y="707345"/>
                  </a:cubicBezTo>
                  <a:lnTo>
                    <a:pt x="2091717" y="731837"/>
                  </a:lnTo>
                  <a:lnTo>
                    <a:pt x="2054746" y="772515"/>
                  </a:lnTo>
                  <a:cubicBezTo>
                    <a:pt x="1835742" y="991520"/>
                    <a:pt x="1533189" y="1126978"/>
                    <a:pt x="1198998" y="1126978"/>
                  </a:cubicBezTo>
                  <a:cubicBezTo>
                    <a:pt x="614163" y="1126978"/>
                    <a:pt x="126220" y="712138"/>
                    <a:pt x="13372" y="160665"/>
                  </a:cubicBezTo>
                  <a:lnTo>
                    <a:pt x="0" y="73046"/>
                  </a:lnTo>
                  <a:close/>
                </a:path>
              </a:pathLst>
            </a:custGeom>
            <a:solidFill>
              <a:srgbClr val="F7F7F7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33" name="Freeform: Shape 107">
              <a:extLst>
                <a:ext uri="{FF2B5EF4-FFF2-40B4-BE49-F238E27FC236}">
                  <a16:creationId xmlns:a16="http://schemas.microsoft.com/office/drawing/2014/main" id="{0874A744-C9B6-0FE3-F370-E692731FA22C}"/>
                </a:ext>
              </a:extLst>
            </p:cNvPr>
            <p:cNvSpPr/>
            <p:nvPr/>
          </p:nvSpPr>
          <p:spPr>
            <a:xfrm rot="5400000">
              <a:off x="5610966" y="2132441"/>
              <a:ext cx="970061" cy="648540"/>
            </a:xfrm>
            <a:custGeom>
              <a:avLst/>
              <a:gdLst>
                <a:gd name="connsiteX0" fmla="*/ 0 w 868392"/>
                <a:gd name="connsiteY0" fmla="*/ 290284 h 580568"/>
                <a:gd name="connsiteX1" fmla="*/ 16621 w 868392"/>
                <a:gd name="connsiteY1" fmla="*/ 275178 h 580568"/>
                <a:gd name="connsiteX2" fmla="*/ 662691 w 868392"/>
                <a:gd name="connsiteY2" fmla="*/ 5072 h 580568"/>
                <a:gd name="connsiteX3" fmla="*/ 763128 w 868392"/>
                <a:gd name="connsiteY3" fmla="*/ 0 h 580568"/>
                <a:gd name="connsiteX4" fmla="*/ 787976 w 868392"/>
                <a:gd name="connsiteY4" fmla="*/ 96636 h 580568"/>
                <a:gd name="connsiteX5" fmla="*/ 828671 w 868392"/>
                <a:gd name="connsiteY5" fmla="*/ 207825 h 580568"/>
                <a:gd name="connsiteX6" fmla="*/ 868392 w 868392"/>
                <a:gd name="connsiteY6" fmla="*/ 290280 h 580568"/>
                <a:gd name="connsiteX7" fmla="*/ 828669 w 868392"/>
                <a:gd name="connsiteY7" fmla="*/ 372742 h 580568"/>
                <a:gd name="connsiteX8" fmla="*/ 787973 w 868392"/>
                <a:gd name="connsiteY8" fmla="*/ 483931 h 580568"/>
                <a:gd name="connsiteX9" fmla="*/ 763124 w 868392"/>
                <a:gd name="connsiteY9" fmla="*/ 580568 h 580568"/>
                <a:gd name="connsiteX10" fmla="*/ 662691 w 868392"/>
                <a:gd name="connsiteY10" fmla="*/ 575497 h 580568"/>
                <a:gd name="connsiteX11" fmla="*/ 16621 w 868392"/>
                <a:gd name="connsiteY11" fmla="*/ 305391 h 580568"/>
                <a:gd name="connsiteX12" fmla="*/ 0 w 868392"/>
                <a:gd name="connsiteY12" fmla="*/ 290284 h 5805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868392" h="580568">
                  <a:moveTo>
                    <a:pt x="0" y="290284"/>
                  </a:moveTo>
                  <a:lnTo>
                    <a:pt x="16621" y="275178"/>
                  </a:lnTo>
                  <a:cubicBezTo>
                    <a:pt x="195932" y="127197"/>
                    <a:pt x="418588" y="29862"/>
                    <a:pt x="662691" y="5072"/>
                  </a:cubicBezTo>
                  <a:lnTo>
                    <a:pt x="763128" y="0"/>
                  </a:lnTo>
                  <a:lnTo>
                    <a:pt x="787976" y="96636"/>
                  </a:lnTo>
                  <a:cubicBezTo>
                    <a:pt x="799762" y="134531"/>
                    <a:pt x="813361" y="171628"/>
                    <a:pt x="828671" y="207825"/>
                  </a:cubicBezTo>
                  <a:lnTo>
                    <a:pt x="868392" y="290280"/>
                  </a:lnTo>
                  <a:lnTo>
                    <a:pt x="828669" y="372742"/>
                  </a:lnTo>
                  <a:cubicBezTo>
                    <a:pt x="813358" y="408939"/>
                    <a:pt x="799759" y="446036"/>
                    <a:pt x="787973" y="483931"/>
                  </a:cubicBezTo>
                  <a:lnTo>
                    <a:pt x="763124" y="580568"/>
                  </a:lnTo>
                  <a:lnTo>
                    <a:pt x="662691" y="575497"/>
                  </a:lnTo>
                  <a:cubicBezTo>
                    <a:pt x="418588" y="550707"/>
                    <a:pt x="195932" y="453371"/>
                    <a:pt x="16621" y="305391"/>
                  </a:cubicBezTo>
                  <a:lnTo>
                    <a:pt x="0" y="290284"/>
                  </a:lnTo>
                  <a:close/>
                </a:path>
              </a:pathLst>
            </a:custGeom>
            <a:solidFill>
              <a:schemeClr val="tx1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34" name="Freeform: Shape 108">
              <a:extLst>
                <a:ext uri="{FF2B5EF4-FFF2-40B4-BE49-F238E27FC236}">
                  <a16:creationId xmlns:a16="http://schemas.microsoft.com/office/drawing/2014/main" id="{20CBEE0A-48BF-8516-6FC6-66BDCDE1B5B9}"/>
                </a:ext>
              </a:extLst>
            </p:cNvPr>
            <p:cNvSpPr/>
            <p:nvPr/>
          </p:nvSpPr>
          <p:spPr>
            <a:xfrm rot="5400000">
              <a:off x="5093396" y="2674431"/>
              <a:ext cx="593741" cy="827135"/>
            </a:xfrm>
            <a:custGeom>
              <a:avLst/>
              <a:gdLst>
                <a:gd name="connsiteX0" fmla="*/ 0 w 531513"/>
                <a:gd name="connsiteY0" fmla="*/ 291985 h 740445"/>
                <a:gd name="connsiteX1" fmla="*/ 24588 w 531513"/>
                <a:gd name="connsiteY1" fmla="*/ 48085 h 740445"/>
                <a:gd name="connsiteX2" fmla="*/ 29561 w 531513"/>
                <a:gd name="connsiteY2" fmla="*/ 28741 h 740445"/>
                <a:gd name="connsiteX3" fmla="*/ 52866 w 531513"/>
                <a:gd name="connsiteY3" fmla="*/ 29918 h 740445"/>
                <a:gd name="connsiteX4" fmla="*/ 296766 w 531513"/>
                <a:gd name="connsiteY4" fmla="*/ 5331 h 740445"/>
                <a:gd name="connsiteX5" fmla="*/ 317495 w 531513"/>
                <a:gd name="connsiteY5" fmla="*/ 0 h 740445"/>
                <a:gd name="connsiteX6" fmla="*/ 354467 w 531513"/>
                <a:gd name="connsiteY6" fmla="*/ 40679 h 740445"/>
                <a:gd name="connsiteX7" fmla="*/ 440409 w 531513"/>
                <a:gd name="connsiteY7" fmla="*/ 118788 h 740445"/>
                <a:gd name="connsiteX8" fmla="*/ 531513 w 531513"/>
                <a:gd name="connsiteY8" fmla="*/ 186915 h 740445"/>
                <a:gd name="connsiteX9" fmla="*/ 523237 w 531513"/>
                <a:gd name="connsiteY9" fmla="*/ 209527 h 740445"/>
                <a:gd name="connsiteX10" fmla="*/ 177936 w 531513"/>
                <a:gd name="connsiteY10" fmla="*/ 672317 h 740445"/>
                <a:gd name="connsiteX11" fmla="*/ 86830 w 531513"/>
                <a:gd name="connsiteY11" fmla="*/ 740445 h 740445"/>
                <a:gd name="connsiteX12" fmla="*/ 54410 w 531513"/>
                <a:gd name="connsiteY12" fmla="*/ 651866 h 740445"/>
                <a:gd name="connsiteX13" fmla="*/ 0 w 531513"/>
                <a:gd name="connsiteY13" fmla="*/ 291985 h 7404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1513" h="740445">
                  <a:moveTo>
                    <a:pt x="0" y="291985"/>
                  </a:moveTo>
                  <a:cubicBezTo>
                    <a:pt x="0" y="208437"/>
                    <a:pt x="8467" y="126866"/>
                    <a:pt x="24588" y="48085"/>
                  </a:cubicBezTo>
                  <a:lnTo>
                    <a:pt x="29561" y="28741"/>
                  </a:lnTo>
                  <a:lnTo>
                    <a:pt x="52866" y="29918"/>
                  </a:lnTo>
                  <a:cubicBezTo>
                    <a:pt x="136413" y="29918"/>
                    <a:pt x="217984" y="21452"/>
                    <a:pt x="296766" y="5331"/>
                  </a:cubicBezTo>
                  <a:lnTo>
                    <a:pt x="317495" y="0"/>
                  </a:lnTo>
                  <a:lnTo>
                    <a:pt x="354467" y="40679"/>
                  </a:lnTo>
                  <a:cubicBezTo>
                    <a:pt x="381842" y="68054"/>
                    <a:pt x="410523" y="94124"/>
                    <a:pt x="440409" y="118788"/>
                  </a:cubicBezTo>
                  <a:lnTo>
                    <a:pt x="531513" y="186915"/>
                  </a:lnTo>
                  <a:lnTo>
                    <a:pt x="523237" y="209527"/>
                  </a:lnTo>
                  <a:cubicBezTo>
                    <a:pt x="446686" y="390512"/>
                    <a:pt x="327362" y="549000"/>
                    <a:pt x="177936" y="672317"/>
                  </a:cubicBezTo>
                  <a:lnTo>
                    <a:pt x="86830" y="740445"/>
                  </a:lnTo>
                  <a:lnTo>
                    <a:pt x="54410" y="651866"/>
                  </a:lnTo>
                  <a:cubicBezTo>
                    <a:pt x="19049" y="538179"/>
                    <a:pt x="0" y="417307"/>
                    <a:pt x="0" y="291985"/>
                  </a:cubicBezTo>
                  <a:close/>
                </a:path>
              </a:pathLst>
            </a:custGeom>
            <a:solidFill>
              <a:schemeClr val="tx1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35" name="Freeform: Shape 109">
              <a:extLst>
                <a:ext uri="{FF2B5EF4-FFF2-40B4-BE49-F238E27FC236}">
                  <a16:creationId xmlns:a16="http://schemas.microsoft.com/office/drawing/2014/main" id="{3CA26A2C-FBCF-BB35-DCE0-094000AD5E03}"/>
                </a:ext>
              </a:extLst>
            </p:cNvPr>
            <p:cNvSpPr/>
            <p:nvPr/>
          </p:nvSpPr>
          <p:spPr>
            <a:xfrm rot="5400000">
              <a:off x="6504860" y="2674435"/>
              <a:ext cx="593735" cy="827130"/>
            </a:xfrm>
            <a:custGeom>
              <a:avLst/>
              <a:gdLst>
                <a:gd name="connsiteX0" fmla="*/ 0 w 531507"/>
                <a:gd name="connsiteY0" fmla="*/ 448457 h 740441"/>
                <a:gd name="connsiteX1" fmla="*/ 54409 w 531507"/>
                <a:gd name="connsiteY1" fmla="*/ 88577 h 740441"/>
                <a:gd name="connsiteX2" fmla="*/ 86828 w 531507"/>
                <a:gd name="connsiteY2" fmla="*/ 0 h 740441"/>
                <a:gd name="connsiteX3" fmla="*/ 177932 w 531507"/>
                <a:gd name="connsiteY3" fmla="*/ 68127 h 740441"/>
                <a:gd name="connsiteX4" fmla="*/ 523233 w 531507"/>
                <a:gd name="connsiteY4" fmla="*/ 530917 h 740441"/>
                <a:gd name="connsiteX5" fmla="*/ 531507 w 531507"/>
                <a:gd name="connsiteY5" fmla="*/ 553525 h 740441"/>
                <a:gd name="connsiteX6" fmla="*/ 440402 w 531507"/>
                <a:gd name="connsiteY6" fmla="*/ 621653 h 740441"/>
                <a:gd name="connsiteX7" fmla="*/ 354460 w 531507"/>
                <a:gd name="connsiteY7" fmla="*/ 699762 h 740441"/>
                <a:gd name="connsiteX8" fmla="*/ 317488 w 531507"/>
                <a:gd name="connsiteY8" fmla="*/ 740441 h 740441"/>
                <a:gd name="connsiteX9" fmla="*/ 296762 w 531507"/>
                <a:gd name="connsiteY9" fmla="*/ 735112 h 740441"/>
                <a:gd name="connsiteX10" fmla="*/ 52862 w 531507"/>
                <a:gd name="connsiteY10" fmla="*/ 710525 h 740441"/>
                <a:gd name="connsiteX11" fmla="*/ 29561 w 531507"/>
                <a:gd name="connsiteY11" fmla="*/ 711701 h 740441"/>
                <a:gd name="connsiteX12" fmla="*/ 24587 w 531507"/>
                <a:gd name="connsiteY12" fmla="*/ 692357 h 740441"/>
                <a:gd name="connsiteX13" fmla="*/ 0 w 531507"/>
                <a:gd name="connsiteY13" fmla="*/ 448457 h 740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531507" h="740441">
                  <a:moveTo>
                    <a:pt x="0" y="448457"/>
                  </a:moveTo>
                  <a:cubicBezTo>
                    <a:pt x="0" y="323135"/>
                    <a:pt x="19048" y="202263"/>
                    <a:pt x="54409" y="88577"/>
                  </a:cubicBezTo>
                  <a:lnTo>
                    <a:pt x="86828" y="0"/>
                  </a:lnTo>
                  <a:lnTo>
                    <a:pt x="177932" y="68127"/>
                  </a:lnTo>
                  <a:cubicBezTo>
                    <a:pt x="327358" y="191444"/>
                    <a:pt x="446682" y="349931"/>
                    <a:pt x="523233" y="530917"/>
                  </a:cubicBezTo>
                  <a:lnTo>
                    <a:pt x="531507" y="553525"/>
                  </a:lnTo>
                  <a:lnTo>
                    <a:pt x="440402" y="621653"/>
                  </a:lnTo>
                  <a:cubicBezTo>
                    <a:pt x="410517" y="646316"/>
                    <a:pt x="381836" y="672386"/>
                    <a:pt x="354460" y="699762"/>
                  </a:cubicBezTo>
                  <a:lnTo>
                    <a:pt x="317488" y="740441"/>
                  </a:lnTo>
                  <a:lnTo>
                    <a:pt x="296762" y="735112"/>
                  </a:lnTo>
                  <a:cubicBezTo>
                    <a:pt x="217980" y="718991"/>
                    <a:pt x="136409" y="710525"/>
                    <a:pt x="52862" y="710525"/>
                  </a:cubicBezTo>
                  <a:lnTo>
                    <a:pt x="29561" y="711701"/>
                  </a:lnTo>
                  <a:lnTo>
                    <a:pt x="24587" y="692357"/>
                  </a:lnTo>
                  <a:cubicBezTo>
                    <a:pt x="8466" y="613575"/>
                    <a:pt x="0" y="532005"/>
                    <a:pt x="0" y="448457"/>
                  </a:cubicBezTo>
                  <a:close/>
                </a:path>
              </a:pathLst>
            </a:custGeom>
            <a:solidFill>
              <a:schemeClr val="tx1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36" name="Freeform: Shape 110">
              <a:extLst>
                <a:ext uri="{FF2B5EF4-FFF2-40B4-BE49-F238E27FC236}">
                  <a16:creationId xmlns:a16="http://schemas.microsoft.com/office/drawing/2014/main" id="{5D87BB6B-63AD-1061-9D94-032F6C8CE03E}"/>
                </a:ext>
              </a:extLst>
            </p:cNvPr>
            <p:cNvSpPr/>
            <p:nvPr/>
          </p:nvSpPr>
          <p:spPr>
            <a:xfrm rot="5400000">
              <a:off x="5825937" y="2919638"/>
              <a:ext cx="540120" cy="584329"/>
            </a:xfrm>
            <a:custGeom>
              <a:avLst/>
              <a:gdLst>
                <a:gd name="connsiteX0" fmla="*/ 0 w 483512"/>
                <a:gd name="connsiteY0" fmla="*/ 261540 h 523087"/>
                <a:gd name="connsiteX1" fmla="*/ 11238 w 483512"/>
                <a:gd name="connsiteY1" fmla="*/ 238212 h 523087"/>
                <a:gd name="connsiteX2" fmla="*/ 141526 w 483512"/>
                <a:gd name="connsiteY2" fmla="*/ 45263 h 523087"/>
                <a:gd name="connsiteX3" fmla="*/ 182663 w 483512"/>
                <a:gd name="connsiteY3" fmla="*/ 0 h 523087"/>
                <a:gd name="connsiteX4" fmla="*/ 277917 w 483512"/>
                <a:gd name="connsiteY4" fmla="*/ 24493 h 523087"/>
                <a:gd name="connsiteX5" fmla="*/ 389106 w 483512"/>
                <a:gd name="connsiteY5" fmla="*/ 65189 h 523087"/>
                <a:gd name="connsiteX6" fmla="*/ 472297 w 483512"/>
                <a:gd name="connsiteY6" fmla="*/ 105263 h 523087"/>
                <a:gd name="connsiteX7" fmla="*/ 477264 w 483512"/>
                <a:gd name="connsiteY7" fmla="*/ 137808 h 523087"/>
                <a:gd name="connsiteX8" fmla="*/ 483512 w 483512"/>
                <a:gd name="connsiteY8" fmla="*/ 261545 h 523087"/>
                <a:gd name="connsiteX9" fmla="*/ 477264 w 483512"/>
                <a:gd name="connsiteY9" fmla="*/ 385282 h 523087"/>
                <a:gd name="connsiteX10" fmla="*/ 472297 w 483512"/>
                <a:gd name="connsiteY10" fmla="*/ 417825 h 523087"/>
                <a:gd name="connsiteX11" fmla="*/ 389106 w 483512"/>
                <a:gd name="connsiteY11" fmla="*/ 457900 h 523087"/>
                <a:gd name="connsiteX12" fmla="*/ 277917 w 483512"/>
                <a:gd name="connsiteY12" fmla="*/ 498596 h 523087"/>
                <a:gd name="connsiteX13" fmla="*/ 182666 w 483512"/>
                <a:gd name="connsiteY13" fmla="*/ 523087 h 523087"/>
                <a:gd name="connsiteX14" fmla="*/ 141528 w 483512"/>
                <a:gd name="connsiteY14" fmla="*/ 477824 h 523087"/>
                <a:gd name="connsiteX15" fmla="*/ 11241 w 483512"/>
                <a:gd name="connsiteY15" fmla="*/ 284875 h 523087"/>
                <a:gd name="connsiteX16" fmla="*/ 0 w 483512"/>
                <a:gd name="connsiteY16" fmla="*/ 261540 h 5230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483512" h="523087">
                  <a:moveTo>
                    <a:pt x="0" y="261540"/>
                  </a:moveTo>
                  <a:lnTo>
                    <a:pt x="11238" y="238212"/>
                  </a:lnTo>
                  <a:cubicBezTo>
                    <a:pt x="48499" y="169620"/>
                    <a:pt x="92199" y="105034"/>
                    <a:pt x="141526" y="45263"/>
                  </a:cubicBezTo>
                  <a:lnTo>
                    <a:pt x="182663" y="0"/>
                  </a:lnTo>
                  <a:lnTo>
                    <a:pt x="277917" y="24493"/>
                  </a:lnTo>
                  <a:cubicBezTo>
                    <a:pt x="315812" y="36279"/>
                    <a:pt x="352909" y="49878"/>
                    <a:pt x="389106" y="65189"/>
                  </a:cubicBezTo>
                  <a:lnTo>
                    <a:pt x="472297" y="105263"/>
                  </a:lnTo>
                  <a:lnTo>
                    <a:pt x="477264" y="137808"/>
                  </a:lnTo>
                  <a:cubicBezTo>
                    <a:pt x="481395" y="178491"/>
                    <a:pt x="483512" y="219771"/>
                    <a:pt x="483512" y="261545"/>
                  </a:cubicBezTo>
                  <a:cubicBezTo>
                    <a:pt x="483512" y="303319"/>
                    <a:pt x="481395" y="344598"/>
                    <a:pt x="477264" y="385282"/>
                  </a:cubicBezTo>
                  <a:lnTo>
                    <a:pt x="472297" y="417825"/>
                  </a:lnTo>
                  <a:lnTo>
                    <a:pt x="389106" y="457900"/>
                  </a:lnTo>
                  <a:cubicBezTo>
                    <a:pt x="352909" y="473210"/>
                    <a:pt x="315812" y="486809"/>
                    <a:pt x="277917" y="498596"/>
                  </a:cubicBezTo>
                  <a:lnTo>
                    <a:pt x="182666" y="523087"/>
                  </a:lnTo>
                  <a:lnTo>
                    <a:pt x="141528" y="477824"/>
                  </a:lnTo>
                  <a:cubicBezTo>
                    <a:pt x="92201" y="418053"/>
                    <a:pt x="48502" y="353467"/>
                    <a:pt x="11241" y="284875"/>
                  </a:cubicBezTo>
                  <a:lnTo>
                    <a:pt x="0" y="261540"/>
                  </a:lnTo>
                  <a:close/>
                </a:path>
              </a:pathLst>
            </a:custGeom>
            <a:solidFill>
              <a:srgbClr val="3A5C84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37" name="Freeform: Shape 111">
              <a:extLst>
                <a:ext uri="{FF2B5EF4-FFF2-40B4-BE49-F238E27FC236}">
                  <a16:creationId xmlns:a16="http://schemas.microsoft.com/office/drawing/2014/main" id="{1F6BCD40-7059-007C-70AA-5DFB86BE6B16}"/>
                </a:ext>
              </a:extLst>
            </p:cNvPr>
            <p:cNvSpPr/>
            <p:nvPr/>
          </p:nvSpPr>
          <p:spPr>
            <a:xfrm rot="5400000">
              <a:off x="6070683" y="3410179"/>
              <a:ext cx="784195" cy="733569"/>
            </a:xfrm>
            <a:custGeom>
              <a:avLst/>
              <a:gdLst>
                <a:gd name="connsiteX0" fmla="*/ 0 w 702006"/>
                <a:gd name="connsiteY0" fmla="*/ 208226 h 656686"/>
                <a:gd name="connsiteX1" fmla="*/ 2062 w 702006"/>
                <a:gd name="connsiteY1" fmla="*/ 206685 h 656686"/>
                <a:gd name="connsiteX2" fmla="*/ 678703 w 702006"/>
                <a:gd name="connsiteY2" fmla="*/ 0 h 656686"/>
                <a:gd name="connsiteX3" fmla="*/ 702006 w 702006"/>
                <a:gd name="connsiteY3" fmla="*/ 1176 h 656686"/>
                <a:gd name="connsiteX4" fmla="*/ 677157 w 702006"/>
                <a:gd name="connsiteY4" fmla="*/ 97814 h 656686"/>
                <a:gd name="connsiteX5" fmla="*/ 377103 w 702006"/>
                <a:gd name="connsiteY5" fmla="*/ 593684 h 656686"/>
                <a:gd name="connsiteX6" fmla="*/ 307783 w 702006"/>
                <a:gd name="connsiteY6" fmla="*/ 656686 h 656686"/>
                <a:gd name="connsiteX7" fmla="*/ 291161 w 702006"/>
                <a:gd name="connsiteY7" fmla="*/ 641580 h 656686"/>
                <a:gd name="connsiteX8" fmla="*/ 98214 w 702006"/>
                <a:gd name="connsiteY8" fmla="*/ 511292 h 656686"/>
                <a:gd name="connsiteX9" fmla="*/ 75615 w 702006"/>
                <a:gd name="connsiteY9" fmla="*/ 500405 h 656686"/>
                <a:gd name="connsiteX10" fmla="*/ 62243 w 702006"/>
                <a:gd name="connsiteY10" fmla="*/ 412787 h 656686"/>
                <a:gd name="connsiteX11" fmla="*/ 32421 w 702006"/>
                <a:gd name="connsiteY11" fmla="*/ 296807 h 656686"/>
                <a:gd name="connsiteX12" fmla="*/ 0 w 702006"/>
                <a:gd name="connsiteY12" fmla="*/ 208226 h 656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2006" h="656686">
                  <a:moveTo>
                    <a:pt x="0" y="208226"/>
                  </a:moveTo>
                  <a:lnTo>
                    <a:pt x="2062" y="206685"/>
                  </a:lnTo>
                  <a:cubicBezTo>
                    <a:pt x="195213" y="76195"/>
                    <a:pt x="428060" y="0"/>
                    <a:pt x="678703" y="0"/>
                  </a:cubicBezTo>
                  <a:lnTo>
                    <a:pt x="702006" y="1176"/>
                  </a:lnTo>
                  <a:lnTo>
                    <a:pt x="677157" y="97814"/>
                  </a:lnTo>
                  <a:cubicBezTo>
                    <a:pt x="618224" y="287291"/>
                    <a:pt x="513982" y="456805"/>
                    <a:pt x="377103" y="593684"/>
                  </a:cubicBezTo>
                  <a:lnTo>
                    <a:pt x="307783" y="656686"/>
                  </a:lnTo>
                  <a:lnTo>
                    <a:pt x="291161" y="641580"/>
                  </a:lnTo>
                  <a:cubicBezTo>
                    <a:pt x="231392" y="592253"/>
                    <a:pt x="166805" y="548553"/>
                    <a:pt x="98214" y="511292"/>
                  </a:cubicBezTo>
                  <a:lnTo>
                    <a:pt x="75615" y="500405"/>
                  </a:lnTo>
                  <a:lnTo>
                    <a:pt x="62243" y="412787"/>
                  </a:lnTo>
                  <a:cubicBezTo>
                    <a:pt x="54182" y="373396"/>
                    <a:pt x="44208" y="334702"/>
                    <a:pt x="32421" y="296807"/>
                  </a:cubicBezTo>
                  <a:lnTo>
                    <a:pt x="0" y="208226"/>
                  </a:lnTo>
                  <a:close/>
                </a:path>
              </a:pathLst>
            </a:custGeom>
            <a:solidFill>
              <a:schemeClr val="tx1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38" name="Freeform: Shape 112">
              <a:extLst>
                <a:ext uri="{FF2B5EF4-FFF2-40B4-BE49-F238E27FC236}">
                  <a16:creationId xmlns:a16="http://schemas.microsoft.com/office/drawing/2014/main" id="{CA1C3CB6-4616-44D8-0DAA-94714DB07482}"/>
                </a:ext>
              </a:extLst>
            </p:cNvPr>
            <p:cNvSpPr/>
            <p:nvPr/>
          </p:nvSpPr>
          <p:spPr>
            <a:xfrm rot="5400000">
              <a:off x="5337118" y="3410181"/>
              <a:ext cx="784192" cy="733568"/>
            </a:xfrm>
            <a:custGeom>
              <a:avLst/>
              <a:gdLst>
                <a:gd name="connsiteX0" fmla="*/ 0 w 702003"/>
                <a:gd name="connsiteY0" fmla="*/ 448458 h 656685"/>
                <a:gd name="connsiteX1" fmla="*/ 32419 w 702003"/>
                <a:gd name="connsiteY1" fmla="*/ 359881 h 656685"/>
                <a:gd name="connsiteX2" fmla="*/ 62241 w 702003"/>
                <a:gd name="connsiteY2" fmla="*/ 243901 h 656685"/>
                <a:gd name="connsiteX3" fmla="*/ 75613 w 702003"/>
                <a:gd name="connsiteY3" fmla="*/ 156281 h 656685"/>
                <a:gd name="connsiteX4" fmla="*/ 98212 w 702003"/>
                <a:gd name="connsiteY4" fmla="*/ 145395 h 656685"/>
                <a:gd name="connsiteX5" fmla="*/ 291159 w 702003"/>
                <a:gd name="connsiteY5" fmla="*/ 15107 h 656685"/>
                <a:gd name="connsiteX6" fmla="*/ 307781 w 702003"/>
                <a:gd name="connsiteY6" fmla="*/ 0 h 656685"/>
                <a:gd name="connsiteX7" fmla="*/ 377101 w 702003"/>
                <a:gd name="connsiteY7" fmla="*/ 63003 h 656685"/>
                <a:gd name="connsiteX8" fmla="*/ 677155 w 702003"/>
                <a:gd name="connsiteY8" fmla="*/ 558873 h 656685"/>
                <a:gd name="connsiteX9" fmla="*/ 702003 w 702003"/>
                <a:gd name="connsiteY9" fmla="*/ 655508 h 656685"/>
                <a:gd name="connsiteX10" fmla="*/ 678702 w 702003"/>
                <a:gd name="connsiteY10" fmla="*/ 656685 h 656685"/>
                <a:gd name="connsiteX11" fmla="*/ 2062 w 702003"/>
                <a:gd name="connsiteY11" fmla="*/ 450000 h 656685"/>
                <a:gd name="connsiteX12" fmla="*/ 0 w 702003"/>
                <a:gd name="connsiteY12" fmla="*/ 448458 h 65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702003" h="656685">
                  <a:moveTo>
                    <a:pt x="0" y="448458"/>
                  </a:moveTo>
                  <a:lnTo>
                    <a:pt x="32419" y="359881"/>
                  </a:lnTo>
                  <a:cubicBezTo>
                    <a:pt x="44206" y="321986"/>
                    <a:pt x="54180" y="283292"/>
                    <a:pt x="62241" y="243901"/>
                  </a:cubicBezTo>
                  <a:lnTo>
                    <a:pt x="75613" y="156281"/>
                  </a:lnTo>
                  <a:lnTo>
                    <a:pt x="98212" y="145395"/>
                  </a:lnTo>
                  <a:cubicBezTo>
                    <a:pt x="166803" y="108133"/>
                    <a:pt x="231390" y="64434"/>
                    <a:pt x="291159" y="15107"/>
                  </a:cubicBezTo>
                  <a:lnTo>
                    <a:pt x="307781" y="0"/>
                  </a:lnTo>
                  <a:lnTo>
                    <a:pt x="377101" y="63003"/>
                  </a:lnTo>
                  <a:cubicBezTo>
                    <a:pt x="513980" y="199881"/>
                    <a:pt x="618222" y="369396"/>
                    <a:pt x="677155" y="558873"/>
                  </a:cubicBezTo>
                  <a:lnTo>
                    <a:pt x="702003" y="655508"/>
                  </a:lnTo>
                  <a:lnTo>
                    <a:pt x="678702" y="656685"/>
                  </a:lnTo>
                  <a:cubicBezTo>
                    <a:pt x="428059" y="656685"/>
                    <a:pt x="195213" y="580490"/>
                    <a:pt x="2062" y="450000"/>
                  </a:cubicBezTo>
                  <a:lnTo>
                    <a:pt x="0" y="448458"/>
                  </a:lnTo>
                  <a:close/>
                </a:path>
              </a:pathLst>
            </a:custGeom>
            <a:solidFill>
              <a:schemeClr val="tx1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39" name="Freeform: Shape 113">
              <a:extLst>
                <a:ext uri="{FF2B5EF4-FFF2-40B4-BE49-F238E27FC236}">
                  <a16:creationId xmlns:a16="http://schemas.microsoft.com/office/drawing/2014/main" id="{E3AD7933-2811-B883-8AD5-5AD8FCBD5DA6}"/>
                </a:ext>
              </a:extLst>
            </p:cNvPr>
            <p:cNvSpPr/>
            <p:nvPr/>
          </p:nvSpPr>
          <p:spPr>
            <a:xfrm rot="5400000">
              <a:off x="4287123" y="3686057"/>
              <a:ext cx="1647514" cy="1970239"/>
            </a:xfrm>
            <a:custGeom>
              <a:avLst/>
              <a:gdLst>
                <a:gd name="connsiteX0" fmla="*/ 0 w 1474843"/>
                <a:gd name="connsiteY0" fmla="*/ 1733827 h 1763744"/>
                <a:gd name="connsiteX1" fmla="*/ 41139 w 1474843"/>
                <a:gd name="connsiteY1" fmla="*/ 1688563 h 1763744"/>
                <a:gd name="connsiteX2" fmla="*/ 317492 w 1474843"/>
                <a:gd name="connsiteY2" fmla="*/ 918755 h 1763744"/>
                <a:gd name="connsiteX3" fmla="*/ 292905 w 1474843"/>
                <a:gd name="connsiteY3" fmla="*/ 674855 h 1763744"/>
                <a:gd name="connsiteX4" fmla="*/ 287931 w 1474843"/>
                <a:gd name="connsiteY4" fmla="*/ 655510 h 1763744"/>
                <a:gd name="connsiteX5" fmla="*/ 388367 w 1474843"/>
                <a:gd name="connsiteY5" fmla="*/ 650439 h 1763744"/>
                <a:gd name="connsiteX6" fmla="*/ 1328776 w 1474843"/>
                <a:gd name="connsiteY6" fmla="*/ 23333 h 1763744"/>
                <a:gd name="connsiteX7" fmla="*/ 1340016 w 1474843"/>
                <a:gd name="connsiteY7" fmla="*/ 0 h 1763744"/>
                <a:gd name="connsiteX8" fmla="*/ 1379738 w 1474843"/>
                <a:gd name="connsiteY8" fmla="*/ 82460 h 1763744"/>
                <a:gd name="connsiteX9" fmla="*/ 1474843 w 1474843"/>
                <a:gd name="connsiteY9" fmla="*/ 553530 h 1763744"/>
                <a:gd name="connsiteX10" fmla="*/ 264629 w 1474843"/>
                <a:gd name="connsiteY10" fmla="*/ 1763744 h 1763744"/>
                <a:gd name="connsiteX11" fmla="*/ 20729 w 1474843"/>
                <a:gd name="connsiteY11" fmla="*/ 1739157 h 1763744"/>
                <a:gd name="connsiteX12" fmla="*/ 0 w 1474843"/>
                <a:gd name="connsiteY12" fmla="*/ 1733827 h 17637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4843" h="1763744">
                  <a:moveTo>
                    <a:pt x="0" y="1733827"/>
                  </a:moveTo>
                  <a:lnTo>
                    <a:pt x="41139" y="1688563"/>
                  </a:lnTo>
                  <a:cubicBezTo>
                    <a:pt x="213783" y="1479366"/>
                    <a:pt x="317492" y="1211172"/>
                    <a:pt x="317492" y="918755"/>
                  </a:cubicBezTo>
                  <a:cubicBezTo>
                    <a:pt x="317492" y="835207"/>
                    <a:pt x="309026" y="753637"/>
                    <a:pt x="292905" y="674855"/>
                  </a:cubicBezTo>
                  <a:lnTo>
                    <a:pt x="287931" y="655510"/>
                  </a:lnTo>
                  <a:lnTo>
                    <a:pt x="388367" y="650439"/>
                  </a:lnTo>
                  <a:cubicBezTo>
                    <a:pt x="795205" y="609122"/>
                    <a:pt x="1142470" y="366291"/>
                    <a:pt x="1328776" y="23333"/>
                  </a:cubicBezTo>
                  <a:lnTo>
                    <a:pt x="1340016" y="0"/>
                  </a:lnTo>
                  <a:lnTo>
                    <a:pt x="1379738" y="82460"/>
                  </a:lnTo>
                  <a:cubicBezTo>
                    <a:pt x="1440979" y="227248"/>
                    <a:pt x="1474843" y="386434"/>
                    <a:pt x="1474843" y="553530"/>
                  </a:cubicBezTo>
                  <a:cubicBezTo>
                    <a:pt x="1474843" y="1221913"/>
                    <a:pt x="933012" y="1763744"/>
                    <a:pt x="264629" y="1763744"/>
                  </a:cubicBezTo>
                  <a:cubicBezTo>
                    <a:pt x="181081" y="1763744"/>
                    <a:pt x="99511" y="1755278"/>
                    <a:pt x="20729" y="1739157"/>
                  </a:cubicBezTo>
                  <a:lnTo>
                    <a:pt x="0" y="1733827"/>
                  </a:lnTo>
                  <a:close/>
                </a:path>
              </a:pathLst>
            </a:custGeom>
            <a:solidFill>
              <a:srgbClr val="F7F7F7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40" name="Freeform: Shape 114">
              <a:extLst>
                <a:ext uri="{FF2B5EF4-FFF2-40B4-BE49-F238E27FC236}">
                  <a16:creationId xmlns:a16="http://schemas.microsoft.com/office/drawing/2014/main" id="{72D733D4-78B3-7FA8-F9B1-05BF0E13A239}"/>
                </a:ext>
              </a:extLst>
            </p:cNvPr>
            <p:cNvSpPr/>
            <p:nvPr/>
          </p:nvSpPr>
          <p:spPr>
            <a:xfrm rot="5400000">
              <a:off x="6257361" y="3686060"/>
              <a:ext cx="1647512" cy="1970235"/>
            </a:xfrm>
            <a:custGeom>
              <a:avLst/>
              <a:gdLst>
                <a:gd name="connsiteX0" fmla="*/ 0 w 1474841"/>
                <a:gd name="connsiteY0" fmla="*/ 29918 h 1763740"/>
                <a:gd name="connsiteX1" fmla="*/ 20730 w 1474841"/>
                <a:gd name="connsiteY1" fmla="*/ 24588 h 1763740"/>
                <a:gd name="connsiteX2" fmla="*/ 264630 w 1474841"/>
                <a:gd name="connsiteY2" fmla="*/ 0 h 1763740"/>
                <a:gd name="connsiteX3" fmla="*/ 1474841 w 1474841"/>
                <a:gd name="connsiteY3" fmla="*/ 1210214 h 1763740"/>
                <a:gd name="connsiteX4" fmla="*/ 1379737 w 1474841"/>
                <a:gd name="connsiteY4" fmla="*/ 1681283 h 1763740"/>
                <a:gd name="connsiteX5" fmla="*/ 1340015 w 1474841"/>
                <a:gd name="connsiteY5" fmla="*/ 1763740 h 1763740"/>
                <a:gd name="connsiteX6" fmla="*/ 1328776 w 1474841"/>
                <a:gd name="connsiteY6" fmla="*/ 1740410 h 1763740"/>
                <a:gd name="connsiteX7" fmla="*/ 388365 w 1474841"/>
                <a:gd name="connsiteY7" fmla="*/ 1113304 h 1763740"/>
                <a:gd name="connsiteX8" fmla="*/ 287931 w 1474841"/>
                <a:gd name="connsiteY8" fmla="*/ 1108232 h 1763740"/>
                <a:gd name="connsiteX9" fmla="*/ 292904 w 1474841"/>
                <a:gd name="connsiteY9" fmla="*/ 1088890 h 1763740"/>
                <a:gd name="connsiteX10" fmla="*/ 317491 w 1474841"/>
                <a:gd name="connsiteY10" fmla="*/ 844990 h 1763740"/>
                <a:gd name="connsiteX11" fmla="*/ 41139 w 1474841"/>
                <a:gd name="connsiteY11" fmla="*/ 75182 h 1763740"/>
                <a:gd name="connsiteX12" fmla="*/ 0 w 1474841"/>
                <a:gd name="connsiteY12" fmla="*/ 29918 h 17637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474841" h="1763740">
                  <a:moveTo>
                    <a:pt x="0" y="29918"/>
                  </a:moveTo>
                  <a:lnTo>
                    <a:pt x="20730" y="24588"/>
                  </a:lnTo>
                  <a:cubicBezTo>
                    <a:pt x="99512" y="8467"/>
                    <a:pt x="181082" y="0"/>
                    <a:pt x="264630" y="0"/>
                  </a:cubicBezTo>
                  <a:cubicBezTo>
                    <a:pt x="933012" y="0"/>
                    <a:pt x="1474841" y="541832"/>
                    <a:pt x="1474841" y="1210214"/>
                  </a:cubicBezTo>
                  <a:cubicBezTo>
                    <a:pt x="1474841" y="1377309"/>
                    <a:pt x="1440977" y="1536495"/>
                    <a:pt x="1379737" y="1681283"/>
                  </a:cubicBezTo>
                  <a:lnTo>
                    <a:pt x="1340015" y="1763740"/>
                  </a:lnTo>
                  <a:lnTo>
                    <a:pt x="1328776" y="1740410"/>
                  </a:lnTo>
                  <a:cubicBezTo>
                    <a:pt x="1142470" y="1397451"/>
                    <a:pt x="795204" y="1154621"/>
                    <a:pt x="388365" y="1113304"/>
                  </a:cubicBezTo>
                  <a:lnTo>
                    <a:pt x="287931" y="1108232"/>
                  </a:lnTo>
                  <a:lnTo>
                    <a:pt x="292904" y="1088890"/>
                  </a:lnTo>
                  <a:cubicBezTo>
                    <a:pt x="309025" y="1010108"/>
                    <a:pt x="317491" y="928538"/>
                    <a:pt x="317491" y="844990"/>
                  </a:cubicBezTo>
                  <a:cubicBezTo>
                    <a:pt x="317491" y="552573"/>
                    <a:pt x="213782" y="284378"/>
                    <a:pt x="41139" y="75182"/>
                  </a:cubicBezTo>
                  <a:lnTo>
                    <a:pt x="0" y="29918"/>
                  </a:lnTo>
                  <a:close/>
                </a:path>
              </a:pathLst>
            </a:custGeom>
            <a:solidFill>
              <a:srgbClr val="F7F7F7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CH" sz="2000" b="0" i="0" u="none" strike="noStrike" kern="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anrope ExtraBold" pitchFamily="2" charset="0"/>
              </a:endParaRPr>
            </a:p>
          </p:txBody>
        </p:sp>
        <p:sp>
          <p:nvSpPr>
            <p:cNvPr id="41" name="Oval 115">
              <a:extLst>
                <a:ext uri="{FF2B5EF4-FFF2-40B4-BE49-F238E27FC236}">
                  <a16:creationId xmlns:a16="http://schemas.microsoft.com/office/drawing/2014/main" id="{E74AD78E-05BF-EACF-46AD-2B122AEBC874}"/>
                </a:ext>
              </a:extLst>
            </p:cNvPr>
            <p:cNvSpPr/>
            <p:nvPr/>
          </p:nvSpPr>
          <p:spPr>
            <a:xfrm>
              <a:off x="5137265" y="2240382"/>
              <a:ext cx="1892044" cy="1809515"/>
            </a:xfrm>
            <a:prstGeom prst="ellipse">
              <a:avLst/>
            </a:prstGeom>
            <a:solidFill>
              <a:schemeClr val="bg1"/>
            </a:solidFill>
            <a:ln w="57150" cap="flat" cmpd="sng" algn="ctr">
              <a:solidFill>
                <a:srgbClr val="F0EEEF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CH" sz="1200" b="1" i="0" strike="noStrike" kern="0" spc="0" normalizeH="0" baseline="0">
                  <a:ln>
                    <a:noFill/>
                  </a:ln>
                  <a:effectLst/>
                  <a:uLnTx/>
                  <a:uFillTx/>
                  <a:latin typeface="Manrope ExtraBold" pitchFamily="2" charset="0"/>
                </a:rPr>
                <a:t>Centre de compétences de politique locale</a:t>
              </a:r>
            </a:p>
          </p:txBody>
        </p:sp>
        <p:sp>
          <p:nvSpPr>
            <p:cNvPr id="42" name="ZoneTexte 41">
              <a:extLst>
                <a:ext uri="{FF2B5EF4-FFF2-40B4-BE49-F238E27FC236}">
                  <a16:creationId xmlns:a16="http://schemas.microsoft.com/office/drawing/2014/main" id="{1557B766-CE50-AB5D-F931-E33732E53001}"/>
                </a:ext>
              </a:extLst>
            </p:cNvPr>
            <p:cNvSpPr txBox="1"/>
            <p:nvPr/>
          </p:nvSpPr>
          <p:spPr>
            <a:xfrm>
              <a:off x="5401728" y="1142339"/>
              <a:ext cx="1346765" cy="25769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CH" sz="1200" b="1">
                  <a:latin typeface="Manrope ExtraBold" pitchFamily="2" charset="0"/>
                </a:rPr>
                <a:t>Action politique</a:t>
              </a:r>
            </a:p>
          </p:txBody>
        </p:sp>
        <p:sp>
          <p:nvSpPr>
            <p:cNvPr id="43" name="ZoneTexte 42">
              <a:extLst>
                <a:ext uri="{FF2B5EF4-FFF2-40B4-BE49-F238E27FC236}">
                  <a16:creationId xmlns:a16="http://schemas.microsoft.com/office/drawing/2014/main" id="{9F548C58-8EC8-026A-6E4F-378A11E17B74}"/>
                </a:ext>
              </a:extLst>
            </p:cNvPr>
            <p:cNvSpPr txBox="1"/>
            <p:nvPr/>
          </p:nvSpPr>
          <p:spPr>
            <a:xfrm>
              <a:off x="7460607" y="2455370"/>
              <a:ext cx="927730" cy="6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CH" sz="1200" b="1">
                  <a:latin typeface="Manrope ExtraBold" pitchFamily="2" charset="0"/>
                </a:rPr>
                <a:t>Conseil</a:t>
              </a:r>
            </a:p>
            <a:p>
              <a:pPr algn="ctr"/>
              <a:r>
                <a:rPr lang="fr-CH" sz="1200" b="1">
                  <a:latin typeface="Manrope ExtraBold" pitchFamily="2" charset="0"/>
                </a:rPr>
                <a:t>&amp;</a:t>
              </a:r>
            </a:p>
            <a:p>
              <a:pPr algn="ctr"/>
              <a:r>
                <a:rPr lang="fr-CH" sz="1200" b="1">
                  <a:latin typeface="Manrope ExtraBold" pitchFamily="2" charset="0"/>
                </a:rPr>
                <a:t>Formation</a:t>
              </a:r>
            </a:p>
          </p:txBody>
        </p:sp>
        <p:sp>
          <p:nvSpPr>
            <p:cNvPr id="44" name="ZoneTexte 43">
              <a:extLst>
                <a:ext uri="{FF2B5EF4-FFF2-40B4-BE49-F238E27FC236}">
                  <a16:creationId xmlns:a16="http://schemas.microsoft.com/office/drawing/2014/main" id="{EDF17E73-EB64-AB32-EE6B-4F4234ACC7A8}"/>
                </a:ext>
              </a:extLst>
            </p:cNvPr>
            <p:cNvSpPr txBox="1"/>
            <p:nvPr/>
          </p:nvSpPr>
          <p:spPr>
            <a:xfrm>
              <a:off x="6835176" y="4427440"/>
              <a:ext cx="812187" cy="6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CH" sz="1200" b="1">
                  <a:latin typeface="Manrope ExtraBold" pitchFamily="2" charset="0"/>
                </a:rPr>
                <a:t>Projets</a:t>
              </a:r>
            </a:p>
            <a:p>
              <a:pPr algn="ctr"/>
              <a:r>
                <a:rPr lang="fr-CH" sz="1200" b="1">
                  <a:latin typeface="Manrope ExtraBold" pitchFamily="2" charset="0"/>
                </a:rPr>
                <a:t>&amp;</a:t>
              </a:r>
            </a:p>
            <a:p>
              <a:pPr algn="ctr"/>
              <a:r>
                <a:rPr lang="fr-CH" sz="1200" b="1">
                  <a:latin typeface="Manrope ExtraBold" pitchFamily="2" charset="0"/>
                </a:rPr>
                <a:t>Mandats</a:t>
              </a:r>
            </a:p>
          </p:txBody>
        </p:sp>
        <p:sp>
          <p:nvSpPr>
            <p:cNvPr id="45" name="ZoneTexte 44">
              <a:extLst>
                <a:ext uri="{FF2B5EF4-FFF2-40B4-BE49-F238E27FC236}">
                  <a16:creationId xmlns:a16="http://schemas.microsoft.com/office/drawing/2014/main" id="{4C2DD058-9D9A-46B6-DABD-65CDDD727B6D}"/>
                </a:ext>
              </a:extLst>
            </p:cNvPr>
            <p:cNvSpPr txBox="1"/>
            <p:nvPr/>
          </p:nvSpPr>
          <p:spPr>
            <a:xfrm>
              <a:off x="4433277" y="4427440"/>
              <a:ext cx="933892" cy="60128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CH" sz="1200" b="1">
                  <a:latin typeface="Manrope ExtraBold" pitchFamily="2" charset="0"/>
                </a:rPr>
                <a:t>Animation</a:t>
              </a:r>
            </a:p>
            <a:p>
              <a:pPr algn="ctr"/>
              <a:r>
                <a:rPr lang="fr-CH" sz="1200" b="1">
                  <a:latin typeface="Manrope ExtraBold" pitchFamily="2" charset="0"/>
                </a:rPr>
                <a:t> du </a:t>
              </a:r>
            </a:p>
            <a:p>
              <a:pPr algn="ctr"/>
              <a:r>
                <a:rPr lang="fr-CH" sz="1200" b="1">
                  <a:latin typeface="Manrope ExtraBold" pitchFamily="2" charset="0"/>
                </a:rPr>
                <a:t>réseau</a:t>
              </a:r>
            </a:p>
          </p:txBody>
        </p:sp>
        <p:sp>
          <p:nvSpPr>
            <p:cNvPr id="46" name="ZoneTexte 45">
              <a:extLst>
                <a:ext uri="{FF2B5EF4-FFF2-40B4-BE49-F238E27FC236}">
                  <a16:creationId xmlns:a16="http://schemas.microsoft.com/office/drawing/2014/main" id="{9EF1F9BF-FA9F-A35D-2F81-2AB98BA3BC11}"/>
                </a:ext>
              </a:extLst>
            </p:cNvPr>
            <p:cNvSpPr txBox="1"/>
            <p:nvPr/>
          </p:nvSpPr>
          <p:spPr>
            <a:xfrm>
              <a:off x="3669740" y="2418383"/>
              <a:ext cx="1339861" cy="5969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CH" sz="1050" b="1">
                  <a:latin typeface="Manrope ExtraBold" pitchFamily="2" charset="0"/>
                </a:rPr>
                <a:t>Information</a:t>
              </a:r>
            </a:p>
            <a:p>
              <a:pPr algn="ctr"/>
              <a:r>
                <a:rPr lang="fr-CH" sz="1050" b="1">
                  <a:latin typeface="Manrope ExtraBold" pitchFamily="2" charset="0"/>
                </a:rPr>
                <a:t>&amp;</a:t>
              </a:r>
            </a:p>
            <a:p>
              <a:pPr algn="ctr"/>
              <a:r>
                <a:rPr lang="fr-CH" sz="1050" b="1">
                  <a:latin typeface="Manrope ExtraBold" pitchFamily="2" charset="0"/>
                </a:rPr>
                <a:t>Communication</a:t>
              </a:r>
            </a:p>
          </p:txBody>
        </p:sp>
      </p:grpSp>
      <p:pic>
        <p:nvPicPr>
          <p:cNvPr id="2" name="Image 1" descr="Une image contenant Police, Graphique, capture d’écran, graphisme&#10;&#10;Le contenu généré par l’IA peut être incorrect.">
            <a:extLst>
              <a:ext uri="{FF2B5EF4-FFF2-40B4-BE49-F238E27FC236}">
                <a16:creationId xmlns:a16="http://schemas.microsoft.com/office/drawing/2014/main" id="{43F03896-4436-85F5-D941-CEA20B21E95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0897" y="4817942"/>
            <a:ext cx="583029" cy="476140"/>
          </a:xfrm>
          <a:prstGeom prst="rect">
            <a:avLst/>
          </a:prstGeom>
        </p:spPr>
      </p:pic>
      <p:cxnSp>
        <p:nvCxnSpPr>
          <p:cNvPr id="4" name="Connecteur droit 3">
            <a:extLst>
              <a:ext uri="{FF2B5EF4-FFF2-40B4-BE49-F238E27FC236}">
                <a16:creationId xmlns:a16="http://schemas.microsoft.com/office/drawing/2014/main" id="{567E1066-74D4-9A2B-521A-2EC72F1EE71D}"/>
              </a:ext>
            </a:extLst>
          </p:cNvPr>
          <p:cNvCxnSpPr>
            <a:cxnSpLocks/>
            <a:stCxn id="31" idx="4"/>
            <a:endCxn id="2" idx="1"/>
          </p:cNvCxnSpPr>
          <p:nvPr/>
        </p:nvCxnSpPr>
        <p:spPr>
          <a:xfrm>
            <a:off x="8259994" y="4217209"/>
            <a:ext cx="990903" cy="838803"/>
          </a:xfrm>
          <a:prstGeom prst="line">
            <a:avLst/>
          </a:prstGeom>
          <a:ln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ZoneTexte 5">
            <a:extLst>
              <a:ext uri="{FF2B5EF4-FFF2-40B4-BE49-F238E27FC236}">
                <a16:creationId xmlns:a16="http://schemas.microsoft.com/office/drawing/2014/main" id="{5E880E59-507E-D839-FBDD-E28EEFDB76A9}"/>
              </a:ext>
            </a:extLst>
          </p:cNvPr>
          <p:cNvSpPr txBox="1"/>
          <p:nvPr/>
        </p:nvSpPr>
        <p:spPr>
          <a:xfrm>
            <a:off x="8766123" y="5301888"/>
            <a:ext cx="15525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H" sz="1200" dirty="0">
                <a:latin typeface="Manrope" pitchFamily="2" charset="0"/>
              </a:rPr>
              <a:t>Centre de compétences numériques pour les communes</a:t>
            </a:r>
          </a:p>
        </p:txBody>
      </p:sp>
    </p:spTree>
    <p:extLst>
      <p:ext uri="{BB962C8B-B14F-4D97-AF65-F5344CB8AC3E}">
        <p14:creationId xmlns:p14="http://schemas.microsoft.com/office/powerpoint/2010/main" val="26298822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F0C6A0-5ABB-C8B9-4758-B5BE1E9E1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CA4FAB84-836E-7950-D133-38273E56C5C9}"/>
              </a:ext>
            </a:extLst>
          </p:cNvPr>
          <p:cNvSpPr/>
          <p:nvPr/>
        </p:nvSpPr>
        <p:spPr>
          <a:xfrm>
            <a:off x="0" y="59921"/>
            <a:ext cx="12192000" cy="6834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4011B90A-D37C-23FC-9BED-EAEC7EC25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6590" y="-1"/>
            <a:ext cx="10538821" cy="6894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740306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6B4412-B6D5-E000-F890-4AFAAE9D03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>
            <a:extLst>
              <a:ext uri="{FF2B5EF4-FFF2-40B4-BE49-F238E27FC236}">
                <a16:creationId xmlns:a16="http://schemas.microsoft.com/office/drawing/2014/main" id="{B706C09D-773E-0B15-570F-FD3ECF3C90E5}"/>
              </a:ext>
            </a:extLst>
          </p:cNvPr>
          <p:cNvSpPr/>
          <p:nvPr/>
        </p:nvSpPr>
        <p:spPr>
          <a:xfrm>
            <a:off x="0" y="23649"/>
            <a:ext cx="12192000" cy="6834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9CADFBAB-7DB4-FE3F-E1ED-8A2D82206B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9700" y="0"/>
            <a:ext cx="9372600" cy="683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7489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44B2F4-BF80-0A45-0653-063C448269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>
            <a:extLst>
              <a:ext uri="{FF2B5EF4-FFF2-40B4-BE49-F238E27FC236}">
                <a16:creationId xmlns:a16="http://schemas.microsoft.com/office/drawing/2014/main" id="{092AC703-4761-B59D-7164-363F3F1B9E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354856" y="0"/>
            <a:ext cx="13546856" cy="6858000"/>
          </a:xfrm>
          <a:prstGeom prst="rect">
            <a:avLst/>
          </a:prstGeom>
        </p:spPr>
      </p:pic>
      <p:sp>
        <p:nvSpPr>
          <p:cNvPr id="24" name="Titre 23">
            <a:extLst>
              <a:ext uri="{FF2B5EF4-FFF2-40B4-BE49-F238E27FC236}">
                <a16:creationId xmlns:a16="http://schemas.microsoft.com/office/drawing/2014/main" id="{72B81A38-29B6-BBAA-CDF3-371D3F0784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L’assistant virtuel de l’ACF</a:t>
            </a:r>
          </a:p>
        </p:txBody>
      </p:sp>
    </p:spTree>
    <p:extLst>
      <p:ext uri="{BB962C8B-B14F-4D97-AF65-F5344CB8AC3E}">
        <p14:creationId xmlns:p14="http://schemas.microsoft.com/office/powerpoint/2010/main" val="23878036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D09939-CB43-022D-E198-41A1818A9F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598C8122-2596-CB8E-FD40-7CE0EE4B568B}"/>
              </a:ext>
            </a:extLst>
          </p:cNvPr>
          <p:cNvSpPr/>
          <p:nvPr/>
        </p:nvSpPr>
        <p:spPr>
          <a:xfrm>
            <a:off x="0" y="-4271"/>
            <a:ext cx="12192000" cy="6834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ECB14345-8F5C-CD16-A144-07640F53A1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71700" y="13960"/>
            <a:ext cx="7848600" cy="683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51301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0B224-1B7E-1F11-E256-1F99FC038D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E90597-3343-85D8-648C-650D514D5747}"/>
              </a:ext>
            </a:extLst>
          </p:cNvPr>
          <p:cNvSpPr/>
          <p:nvPr/>
        </p:nvSpPr>
        <p:spPr>
          <a:xfrm>
            <a:off x="0" y="-4271"/>
            <a:ext cx="12192000" cy="683435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  <p:pic>
        <p:nvPicPr>
          <p:cNvPr id="3" name="Image 2">
            <a:extLst>
              <a:ext uri="{FF2B5EF4-FFF2-40B4-BE49-F238E27FC236}">
                <a16:creationId xmlns:a16="http://schemas.microsoft.com/office/drawing/2014/main" id="{7F73C438-07C8-E489-95AF-E4599DF2C8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8032854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B8A051BF-4BCB-1902-FD6F-C28ABF42B051}"/>
              </a:ext>
            </a:extLst>
          </p:cNvPr>
          <p:cNvSpPr txBox="1"/>
          <p:nvPr/>
        </p:nvSpPr>
        <p:spPr>
          <a:xfrm>
            <a:off x="8934450" y="1013743"/>
            <a:ext cx="2933700" cy="138499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fr-CH" sz="1400" i="1" dirty="0">
                <a:latin typeface="Manrope" pitchFamily="2" charset="0"/>
              </a:rPr>
              <a:t>Réception d’un lien de connexion (7 jours sur le même ordinateur et même navigateur)</a:t>
            </a:r>
          </a:p>
          <a:p>
            <a:r>
              <a:rPr lang="fr-CH" sz="1400" i="1" dirty="0">
                <a:latin typeface="Manrope" pitchFamily="2" charset="0"/>
              </a:rPr>
              <a:t>Uniquement avec une adresse e-mail communale ou d’association de communes</a:t>
            </a:r>
          </a:p>
        </p:txBody>
      </p:sp>
      <p:sp>
        <p:nvSpPr>
          <p:cNvPr id="4" name="Flèche : droite 3">
            <a:extLst>
              <a:ext uri="{FF2B5EF4-FFF2-40B4-BE49-F238E27FC236}">
                <a16:creationId xmlns:a16="http://schemas.microsoft.com/office/drawing/2014/main" id="{561F9E37-EA3A-172E-631A-CAF7F19ED118}"/>
              </a:ext>
            </a:extLst>
          </p:cNvPr>
          <p:cNvSpPr/>
          <p:nvPr/>
        </p:nvSpPr>
        <p:spPr>
          <a:xfrm rot="13283915">
            <a:off x="9203108" y="370552"/>
            <a:ext cx="1127516" cy="514350"/>
          </a:xfrm>
          <a:prstGeom prst="right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6949360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6C0DFC-2019-EABD-B9B9-2D6B6AC220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6507D76-DE9C-AA00-D8FE-AA27693F92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30220"/>
            <a:ext cx="11227599" cy="691866"/>
          </a:xfrm>
        </p:spPr>
        <p:txBody>
          <a:bodyPr>
            <a:noAutofit/>
          </a:bodyPr>
          <a:lstStyle/>
          <a:p>
            <a:r>
              <a:rPr lang="fr-CH" dirty="0">
                <a:cs typeface="Arial" panose="020B0604020202020204" pitchFamily="34" charset="0"/>
              </a:rPr>
              <a:t>Formations à venir</a:t>
            </a:r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07EE4FFB-82FD-1F8D-2E71-50B36D7320B5}"/>
              </a:ext>
            </a:extLst>
          </p:cNvPr>
          <p:cNvSpPr txBox="1"/>
          <p:nvPr/>
        </p:nvSpPr>
        <p:spPr>
          <a:xfrm>
            <a:off x="429131" y="1158322"/>
            <a:ext cx="11121460" cy="32855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500"/>
              </a:spcAft>
              <a:buNone/>
            </a:pPr>
            <a:r>
              <a:rPr lang="fr-CH" sz="1400" b="0" i="0" dirty="0">
                <a:solidFill>
                  <a:srgbClr val="000000"/>
                </a:solidFill>
                <a:effectLst/>
                <a:latin typeface="Manrope" pitchFamily="2" charset="0"/>
              </a:rPr>
              <a:t>L’ACF, en collaboration avec la Conférence des Préfets, le Service des communes et les services </a:t>
            </a:r>
            <a:r>
              <a:rPr lang="fr-CH" sz="1400" b="0" i="0" dirty="0">
                <a:solidFill>
                  <a:srgbClr val="242424"/>
                </a:solidFill>
                <a:effectLst/>
                <a:latin typeface="Manrope" pitchFamily="2" charset="0"/>
              </a:rPr>
              <a:t>de l’administration cantonale</a:t>
            </a:r>
            <a:r>
              <a:rPr lang="fr-CH" sz="1400" b="0" i="0" dirty="0">
                <a:solidFill>
                  <a:srgbClr val="000000"/>
                </a:solidFill>
                <a:effectLst/>
                <a:latin typeface="Manrope" pitchFamily="2" charset="0"/>
              </a:rPr>
              <a:t>, organise des formations pour les élus-es communaux.</a:t>
            </a:r>
            <a:endParaRPr lang="fr-CH" sz="1400" dirty="0">
              <a:solidFill>
                <a:srgbClr val="242424"/>
              </a:solidFill>
              <a:latin typeface="Manrope" pitchFamily="2" charset="0"/>
            </a:endParaRPr>
          </a:p>
          <a:p>
            <a:pPr algn="l">
              <a:spcAft>
                <a:spcPts val="500"/>
              </a:spcAft>
              <a:buNone/>
            </a:pPr>
            <a:endParaRPr lang="fr-CH" sz="1400" b="0" i="0" dirty="0">
              <a:solidFill>
                <a:srgbClr val="242424"/>
              </a:solidFill>
              <a:effectLst/>
              <a:latin typeface="Manrope" pitchFamily="2" charset="0"/>
            </a:endParaRPr>
          </a:p>
          <a:p>
            <a:pPr algn="ctr">
              <a:spcAft>
                <a:spcPts val="500"/>
              </a:spcAft>
            </a:pPr>
            <a:r>
              <a:rPr lang="fr-CH" sz="1600" dirty="0"/>
              <a:t>👉 </a:t>
            </a:r>
            <a:r>
              <a:rPr lang="fr-CH" sz="1600" b="1" dirty="0">
                <a:solidFill>
                  <a:schemeClr val="accent1"/>
                </a:solidFill>
                <a:latin typeface="Manrope" pitchFamily="2" charset="0"/>
              </a:rPr>
              <a:t>https://acf-fgv.ch/formations/</a:t>
            </a:r>
            <a:endParaRPr lang="fr-CH" sz="1600" b="1" i="0" dirty="0">
              <a:solidFill>
                <a:schemeClr val="accent1"/>
              </a:solidFill>
              <a:effectLst/>
              <a:latin typeface="Manrope" pitchFamily="2" charset="0"/>
            </a:endParaRPr>
          </a:p>
          <a:p>
            <a:pPr algn="l">
              <a:spcAft>
                <a:spcPts val="500"/>
              </a:spcAft>
              <a:buNone/>
            </a:pPr>
            <a:endParaRPr lang="fr-CH" sz="1400" dirty="0">
              <a:solidFill>
                <a:srgbClr val="242424"/>
              </a:solidFill>
              <a:latin typeface="Manrope" pitchFamily="2" charset="0"/>
            </a:endParaRPr>
          </a:p>
          <a:p>
            <a:pPr marL="285750" indent="-285750" algn="l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fr-CH" sz="1400" b="1" dirty="0">
                <a:solidFill>
                  <a:srgbClr val="242424"/>
                </a:solidFill>
                <a:latin typeface="Manrope" pitchFamily="2" charset="0"/>
              </a:rPr>
              <a:t>Mai &amp; Juin </a:t>
            </a:r>
            <a:r>
              <a:rPr lang="fr-CH" sz="1400" dirty="0">
                <a:solidFill>
                  <a:srgbClr val="242424"/>
                </a:solidFill>
                <a:latin typeface="Manrope" pitchFamily="2" charset="0"/>
              </a:rPr>
              <a:t>: Introduction pour les Syndics &amp; Présidents, introduction pour les Conseillers communaux, introduction Conseillers généraux</a:t>
            </a:r>
          </a:p>
          <a:p>
            <a:pPr marL="285750" indent="-285750" algn="l"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fr-CH" sz="1400" dirty="0">
              <a:solidFill>
                <a:srgbClr val="242424"/>
              </a:solidFill>
              <a:latin typeface="Manrope" pitchFamily="2" charset="0"/>
            </a:endParaRPr>
          </a:p>
          <a:p>
            <a:pPr marL="285750" indent="-285750" algn="l">
              <a:spcAft>
                <a:spcPts val="500"/>
              </a:spcAft>
              <a:buFont typeface="Arial" panose="020B0604020202020204" pitchFamily="34" charset="0"/>
              <a:buChar char="•"/>
            </a:pPr>
            <a:r>
              <a:rPr lang="fr-CH" sz="1400" b="1" dirty="0">
                <a:solidFill>
                  <a:srgbClr val="242424"/>
                </a:solidFill>
                <a:latin typeface="Manrope" pitchFamily="2" charset="0"/>
              </a:rPr>
              <a:t>Fin août – début octobre </a:t>
            </a:r>
            <a:r>
              <a:rPr lang="fr-CH" sz="1400" dirty="0">
                <a:solidFill>
                  <a:srgbClr val="242424"/>
                </a:solidFill>
                <a:latin typeface="Manrope" pitchFamily="2" charset="0"/>
              </a:rPr>
              <a:t>:</a:t>
            </a:r>
          </a:p>
          <a:p>
            <a:pPr algn="l">
              <a:spcAft>
                <a:spcPts val="500"/>
              </a:spcAft>
            </a:pPr>
            <a:endParaRPr lang="fr-CH" sz="1400" dirty="0">
              <a:solidFill>
                <a:srgbClr val="242424"/>
              </a:solidFill>
              <a:latin typeface="Manrope" pitchFamily="2" charset="0"/>
            </a:endParaRPr>
          </a:p>
          <a:p>
            <a:pPr marL="285750" indent="-285750" algn="l"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fr-CH" sz="1400" dirty="0">
              <a:solidFill>
                <a:srgbClr val="242424"/>
              </a:solidFill>
              <a:latin typeface="Manrope" pitchFamily="2" charset="0"/>
            </a:endParaRPr>
          </a:p>
          <a:p>
            <a:pPr marL="285750" indent="-285750" algn="l">
              <a:spcAft>
                <a:spcPts val="500"/>
              </a:spcAft>
              <a:buFont typeface="Arial" panose="020B0604020202020204" pitchFamily="34" charset="0"/>
              <a:buChar char="•"/>
            </a:pPr>
            <a:endParaRPr lang="fr-CH" sz="1400" dirty="0">
              <a:solidFill>
                <a:srgbClr val="242424"/>
              </a:solidFill>
              <a:latin typeface="Manrope" pitchFamily="2" charset="0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11F6812-3820-601D-CE3D-7832820E95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40" y="2972410"/>
            <a:ext cx="5416661" cy="32855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6098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583F76-6315-21B8-D182-982F6DF45CF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Visage humain, habits, personne, sourire&#10;&#10;Le contenu généré par l’IA peut être incorrect.">
            <a:extLst>
              <a:ext uri="{FF2B5EF4-FFF2-40B4-BE49-F238E27FC236}">
                <a16:creationId xmlns:a16="http://schemas.microsoft.com/office/drawing/2014/main" id="{DDE0FB9F-7262-00BE-7977-FC819C8597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3518" b="2212"/>
          <a:stretch/>
        </p:blipFill>
        <p:spPr>
          <a:xfrm>
            <a:off x="20" y="10"/>
            <a:ext cx="12191980" cy="6857990"/>
          </a:xfrm>
          <a:prstGeom prst="rect">
            <a:avLst/>
          </a:prstGeom>
          <a:noFill/>
        </p:spPr>
      </p:pic>
      <p:sp>
        <p:nvSpPr>
          <p:cNvPr id="5" name="Rectangle : coins arrondis 4">
            <a:extLst>
              <a:ext uri="{FF2B5EF4-FFF2-40B4-BE49-F238E27FC236}">
                <a16:creationId xmlns:a16="http://schemas.microsoft.com/office/drawing/2014/main" id="{C5A9E3C4-DBC4-0391-B3C4-21DEFA254D78}"/>
              </a:ext>
            </a:extLst>
          </p:cNvPr>
          <p:cNvSpPr/>
          <p:nvPr/>
        </p:nvSpPr>
        <p:spPr>
          <a:xfrm>
            <a:off x="3124200" y="2845904"/>
            <a:ext cx="5943600" cy="1141839"/>
          </a:xfrm>
          <a:prstGeom prst="roundRect">
            <a:avLst/>
          </a:prstGeom>
          <a:solidFill>
            <a:schemeClr val="bg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CH" sz="2000" b="1" dirty="0">
                <a:solidFill>
                  <a:schemeClr val="tx1"/>
                </a:solidFill>
                <a:latin typeface="Manrope" pitchFamily="2" charset="0"/>
              </a:rPr>
              <a:t>Merci de votre attention !</a:t>
            </a:r>
          </a:p>
          <a:p>
            <a:pPr algn="ctr"/>
            <a:r>
              <a:rPr lang="fr-CH" sz="2000" b="1" dirty="0">
                <a:solidFill>
                  <a:schemeClr val="tx1"/>
                </a:solidFill>
                <a:latin typeface="Manrope" pitchFamily="2" charset="0"/>
              </a:rPr>
              <a:t>info@acf-fgv.ch</a:t>
            </a:r>
          </a:p>
          <a:p>
            <a:pPr algn="ctr"/>
            <a:r>
              <a:rPr lang="fr-CH" sz="2000" b="1" dirty="0">
                <a:solidFill>
                  <a:schemeClr val="tx1"/>
                </a:solidFill>
                <a:latin typeface="Manrope" pitchFamily="2" charset="0"/>
              </a:rPr>
              <a:t>026 677 04 25</a:t>
            </a:r>
          </a:p>
        </p:txBody>
      </p:sp>
    </p:spTree>
    <p:extLst>
      <p:ext uri="{BB962C8B-B14F-4D97-AF65-F5344CB8AC3E}">
        <p14:creationId xmlns:p14="http://schemas.microsoft.com/office/powerpoint/2010/main" val="3196757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Box 2">
            <a:extLst>
              <a:ext uri="{FF2B5EF4-FFF2-40B4-BE49-F238E27FC236}">
                <a16:creationId xmlns:a16="http://schemas.microsoft.com/office/drawing/2014/main" id="{15F2DE2E-5368-6F36-EACF-9305156C94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7141" y="2401319"/>
            <a:ext cx="10305553" cy="1569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539750" indent="-539750">
              <a:spcBef>
                <a:spcPct val="20000"/>
              </a:spcBef>
              <a:buChar char="•"/>
              <a:tabLst>
                <a:tab pos="531813" algn="l"/>
              </a:tabLst>
              <a:defRPr sz="32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1813" algn="l"/>
              </a:tabLst>
              <a:defRPr sz="28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1813" algn="l"/>
              </a:tabLs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marL="0" indent="0" algn="ctr">
              <a:spcBef>
                <a:spcPct val="0"/>
              </a:spcBef>
              <a:buNone/>
              <a:tabLst>
                <a:tab pos="534988" algn="l"/>
              </a:tabLst>
              <a:defRPr/>
            </a:pPr>
            <a:r>
              <a:rPr lang="fr-CH" b="1" dirty="0">
                <a:latin typeface="Manrope" pitchFamily="2" charset="0"/>
                <a:ea typeface="MS PGothic"/>
                <a:cs typeface="Calibri"/>
              </a:rPr>
              <a:t>Introduction pour </a:t>
            </a:r>
            <a:r>
              <a:rPr lang="fr-CH" b="1" dirty="0" err="1">
                <a:latin typeface="Manrope" pitchFamily="2" charset="0"/>
                <a:ea typeface="MS PGothic"/>
                <a:cs typeface="Calibri"/>
              </a:rPr>
              <a:t>Syndics·ques</a:t>
            </a:r>
            <a:r>
              <a:rPr lang="fr-CH" b="1" dirty="0">
                <a:latin typeface="Manrope" pitchFamily="2" charset="0"/>
                <a:ea typeface="MS PGothic"/>
                <a:cs typeface="Calibri"/>
              </a:rPr>
              <a:t> et </a:t>
            </a:r>
            <a:r>
              <a:rPr lang="fr-CH" b="1" dirty="0" err="1">
                <a:latin typeface="Manrope" pitchFamily="2" charset="0"/>
                <a:ea typeface="MS PGothic"/>
                <a:cs typeface="Calibri"/>
              </a:rPr>
              <a:t>Président·es</a:t>
            </a:r>
            <a:endParaRPr lang="fr-CH" b="1" dirty="0">
              <a:latin typeface="Manrope" pitchFamily="2" charset="0"/>
              <a:ea typeface="MS PGothic"/>
              <a:cs typeface="Calibri"/>
            </a:endParaRPr>
          </a:p>
          <a:p>
            <a:pPr marL="0" indent="0" algn="ctr">
              <a:spcBef>
                <a:spcPct val="0"/>
              </a:spcBef>
              <a:buNone/>
              <a:tabLst>
                <a:tab pos="534988" algn="l"/>
              </a:tabLst>
              <a:defRPr/>
            </a:pPr>
            <a:endParaRPr lang="fr-CH" b="1" dirty="0">
              <a:latin typeface="Manrope" pitchFamily="2" charset="0"/>
              <a:ea typeface="MS PGothic"/>
              <a:cs typeface="Calibri"/>
            </a:endParaRPr>
          </a:p>
          <a:p>
            <a:pPr marL="0" indent="0" algn="ctr">
              <a:spcBef>
                <a:spcPct val="0"/>
              </a:spcBef>
              <a:buNone/>
              <a:tabLst>
                <a:tab pos="534988" algn="l"/>
              </a:tabLst>
              <a:defRPr/>
            </a:pPr>
            <a:r>
              <a:rPr lang="fr-FR" altLang="de-DE" b="1" dirty="0">
                <a:latin typeface="Manrope" pitchFamily="2" charset="0"/>
                <a:ea typeface="MS PGothic"/>
                <a:cs typeface="Calibri"/>
              </a:rPr>
              <a:t>11.06.2026 </a:t>
            </a:r>
          </a:p>
        </p:txBody>
      </p:sp>
      <p:pic>
        <p:nvPicPr>
          <p:cNvPr id="4" name="Espace réservé pour une image  4" descr="Une image contenant texte, Police, logo, blanc&#10;&#10;Description générée automatiquement">
            <a:extLst>
              <a:ext uri="{FF2B5EF4-FFF2-40B4-BE49-F238E27FC236}">
                <a16:creationId xmlns:a16="http://schemas.microsoft.com/office/drawing/2014/main" id="{C0FB91CB-4A3C-B155-CBD0-35C6A864A34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5" b="7755"/>
          <a:stretch>
            <a:fillRect/>
          </a:stretch>
        </p:blipFill>
        <p:spPr>
          <a:xfrm>
            <a:off x="391592" y="217774"/>
            <a:ext cx="2888983" cy="1027861"/>
          </a:xfrm>
          <a:prstGeom prst="rect">
            <a:avLst/>
          </a:prstGeom>
        </p:spPr>
      </p:pic>
      <p:pic>
        <p:nvPicPr>
          <p:cNvPr id="6" name="Picture 2" descr="Stiftung Papiliorama – Papiliorama">
            <a:extLst>
              <a:ext uri="{FF2B5EF4-FFF2-40B4-BE49-F238E27FC236}">
                <a16:creationId xmlns:a16="http://schemas.microsoft.com/office/drawing/2014/main" id="{2ABBA87B-1FC1-05D0-90BB-6CFD17D9182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b="16073"/>
          <a:stretch/>
        </p:blipFill>
        <p:spPr bwMode="auto">
          <a:xfrm>
            <a:off x="9488129" y="286601"/>
            <a:ext cx="2312279" cy="82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Image 6" descr="Une image contenant silhouette, panorama, noir et blanc, ciel&#10;&#10;Description générée automatiquement">
            <a:extLst>
              <a:ext uri="{FF2B5EF4-FFF2-40B4-BE49-F238E27FC236}">
                <a16:creationId xmlns:a16="http://schemas.microsoft.com/office/drawing/2014/main" id="{4C6A05C1-FFA7-BBDB-A4EA-2EAC23D7475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263019"/>
            <a:ext cx="12191999" cy="1594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0635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597E6-08BF-3141-35D0-47295354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/>
              <a:t>Intervenants</a:t>
            </a:r>
            <a:br>
              <a:rPr lang="fr-CH"/>
            </a:br>
            <a:endParaRPr lang="fr-CH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AB10CBF6-267B-245F-1504-C82B0B3C1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Text Box 2">
            <a:extLst>
              <a:ext uri="{FF2B5EF4-FFF2-40B4-BE49-F238E27FC236}">
                <a16:creationId xmlns:a16="http://schemas.microsoft.com/office/drawing/2014/main" id="{615BEA36-8264-87F9-456D-1D8F6AF2F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9131" y="1396610"/>
            <a:ext cx="10664939" cy="19933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anchor="t">
            <a:spAutoFit/>
          </a:bodyPr>
          <a:lstStyle>
            <a:lvl1pPr marL="539750" indent="-539750">
              <a:spcBef>
                <a:spcPct val="20000"/>
              </a:spcBef>
              <a:buChar char="•"/>
              <a:tabLst>
                <a:tab pos="531813" algn="l"/>
              </a:tabLst>
              <a:defRPr sz="32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531813" algn="l"/>
              </a:tabLst>
              <a:defRPr sz="28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531813" algn="l"/>
              </a:tabLst>
              <a:defRPr sz="24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531813" algn="l"/>
              </a:tabLst>
              <a:defRPr sz="2000">
                <a:solidFill>
                  <a:schemeClr val="tx1"/>
                </a:solidFill>
                <a:latin typeface="Tahoma" pitchFamily="34" charset="0"/>
                <a:ea typeface="MS PGothic" pitchFamily="34" charset="-128"/>
              </a:defRPr>
            </a:lvl9pPr>
          </a:lstStyle>
          <a:p>
            <a:pPr marL="0" indent="0" algn="l">
              <a:spcAft>
                <a:spcPts val="450"/>
              </a:spcAft>
              <a:buNone/>
            </a:pPr>
            <a:r>
              <a:rPr lang="fr-CH" sz="1800" b="1" dirty="0">
                <a:latin typeface="Manrope" pitchFamily="2" charset="0"/>
                <a:ea typeface="MS PGothic"/>
                <a:cs typeface="Calibri"/>
              </a:rPr>
              <a:t>Thierry </a:t>
            </a:r>
            <a:r>
              <a:rPr lang="fr-CH" sz="1800" b="1" dirty="0" err="1">
                <a:latin typeface="Manrope" pitchFamily="2" charset="0"/>
                <a:ea typeface="MS PGothic"/>
                <a:cs typeface="Calibri"/>
              </a:rPr>
              <a:t>Steiert</a:t>
            </a:r>
            <a:br>
              <a:rPr lang="fr-CH" sz="1800" b="1" dirty="0">
                <a:latin typeface="Manrope" pitchFamily="2" charset="0"/>
                <a:ea typeface="MS PGothic"/>
                <a:cs typeface="Calibri"/>
              </a:rPr>
            </a:br>
            <a:r>
              <a:rPr lang="fr-CH" sz="1800" dirty="0">
                <a:latin typeface="Manrope" pitchFamily="2" charset="0"/>
                <a:ea typeface="MS PGothic"/>
                <a:cs typeface="Calibri"/>
              </a:rPr>
              <a:t>Membre du comité ACF, ancien Syndic de Fribourg</a:t>
            </a:r>
          </a:p>
          <a:p>
            <a:pPr marL="0" indent="0" algn="l">
              <a:spcAft>
                <a:spcPts val="450"/>
              </a:spcAft>
              <a:buNone/>
            </a:pPr>
            <a:r>
              <a:rPr lang="fr-CH" sz="1800" b="1" dirty="0">
                <a:latin typeface="Manrope" pitchFamily="2" charset="0"/>
                <a:ea typeface="MS PGothic"/>
                <a:cs typeface="Calibri"/>
              </a:rPr>
              <a:t>Charles Ducrot</a:t>
            </a:r>
            <a:br>
              <a:rPr lang="fr-CH" sz="1800" dirty="0">
                <a:latin typeface="Manrope" pitchFamily="2" charset="0"/>
                <a:ea typeface="MS PGothic"/>
                <a:cs typeface="Calibri"/>
              </a:rPr>
            </a:br>
            <a:r>
              <a:rPr lang="fr-CH" sz="1800" dirty="0">
                <a:latin typeface="Manrope" pitchFamily="2" charset="0"/>
                <a:ea typeface="MS PGothic"/>
                <a:cs typeface="Calibri"/>
              </a:rPr>
              <a:t>Membre du comité ACF, ancien Syndic de Châtel-St-Denis</a:t>
            </a:r>
          </a:p>
          <a:p>
            <a:pPr marL="0" indent="0" algn="l">
              <a:spcAft>
                <a:spcPts val="450"/>
              </a:spcAft>
              <a:buNone/>
            </a:pPr>
            <a:r>
              <a:rPr lang="fr-CH" sz="1800" b="1" dirty="0">
                <a:latin typeface="Manrope" pitchFamily="2" charset="0"/>
                <a:ea typeface="MS PGothic"/>
                <a:cs typeface="Calibri"/>
              </a:rPr>
              <a:t>François </a:t>
            </a:r>
            <a:r>
              <a:rPr lang="fr-CH" sz="1800" b="1" dirty="0" err="1">
                <a:latin typeface="Manrope" pitchFamily="2" charset="0"/>
                <a:ea typeface="MS PGothic"/>
                <a:cs typeface="Calibri"/>
              </a:rPr>
              <a:t>Genoud</a:t>
            </a:r>
            <a:br>
              <a:rPr lang="fr-CH" sz="1800" b="1" dirty="0">
                <a:latin typeface="Manrope" pitchFamily="2" charset="0"/>
                <a:ea typeface="MS PGothic"/>
                <a:cs typeface="Calibri"/>
              </a:rPr>
            </a:br>
            <a:r>
              <a:rPr lang="fr-CH" sz="1800" dirty="0">
                <a:latin typeface="Manrope" pitchFamily="2" charset="0"/>
                <a:ea typeface="MS PGothic"/>
                <a:cs typeface="Calibri"/>
              </a:rPr>
              <a:t>Préfet de la </a:t>
            </a:r>
            <a:r>
              <a:rPr lang="fr-CH" sz="1800" dirty="0" err="1">
                <a:latin typeface="Manrope" pitchFamily="2" charset="0"/>
                <a:ea typeface="MS PGothic"/>
                <a:cs typeface="Calibri"/>
              </a:rPr>
              <a:t>Veveyse</a:t>
            </a:r>
            <a:endParaRPr lang="fr-CH" sz="1800" dirty="0">
              <a:latin typeface="Manrope" pitchFamily="2" charset="0"/>
              <a:ea typeface="MS PGothic"/>
              <a:cs typeface="Calibri"/>
            </a:endParaRPr>
          </a:p>
        </p:txBody>
      </p:sp>
      <p:pic>
        <p:nvPicPr>
          <p:cNvPr id="3" name="Picture 2" descr="Stiftung Papiliorama – Papiliorama">
            <a:extLst>
              <a:ext uri="{FF2B5EF4-FFF2-40B4-BE49-F238E27FC236}">
                <a16:creationId xmlns:a16="http://schemas.microsoft.com/office/drawing/2014/main" id="{C3E7C720-0633-FFE1-0D67-45B00974912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69385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EAE28-7828-D5F8-CFF1-B3F294449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7B18A9D-802E-0211-D4D1-43128C9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Programme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C68853D6-8E72-A409-C389-22D5974F11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pic>
        <p:nvPicPr>
          <p:cNvPr id="7" name="Picture 2" descr="Stiftung Papiliorama – Papiliorama">
            <a:extLst>
              <a:ext uri="{FF2B5EF4-FFF2-40B4-BE49-F238E27FC236}">
                <a16:creationId xmlns:a16="http://schemas.microsoft.com/office/drawing/2014/main" id="{9444DA47-4C11-636E-0FE2-2AC5985C7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B8AE11C8-5F3C-2820-CB02-E7F1E5C56244}"/>
              </a:ext>
            </a:extLst>
          </p:cNvPr>
          <p:cNvSpPr txBox="1">
            <a:spLocks/>
          </p:cNvSpPr>
          <p:nvPr/>
        </p:nvSpPr>
        <p:spPr>
          <a:xfrm>
            <a:off x="429131" y="1556405"/>
            <a:ext cx="11340082" cy="43200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fr-CH" sz="1800" b="1" dirty="0">
                <a:latin typeface="Manrope" pitchFamily="2" charset="0"/>
              </a:rPr>
              <a:t>Gouvernance et pilotage du Conseil communal</a:t>
            </a:r>
            <a:endParaRPr lang="de-DE" sz="1800" b="1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1800" dirty="0">
                <a:latin typeface="Manrope" pitchFamily="2" charset="0"/>
              </a:rPr>
              <a:t>Représentation, communication, gestion des conflits</a:t>
            </a:r>
            <a:endParaRPr lang="de-DE" sz="18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1800" dirty="0">
                <a:latin typeface="Manrope" pitchFamily="2" charset="0"/>
              </a:rPr>
              <a:t>Rôle de surveillance et échanges</a:t>
            </a:r>
          </a:p>
          <a:p>
            <a:pPr marL="0" indent="0">
              <a:buNone/>
            </a:pPr>
            <a:endParaRPr lang="fr-CH" dirty="0">
              <a:solidFill>
                <a:srgbClr val="666666"/>
              </a:solidFill>
            </a:endParaRPr>
          </a:p>
        </p:txBody>
      </p:sp>
      <p:sp>
        <p:nvSpPr>
          <p:cNvPr id="5" name="Flèche : pentagone 4">
            <a:extLst>
              <a:ext uri="{FF2B5EF4-FFF2-40B4-BE49-F238E27FC236}">
                <a16:creationId xmlns:a16="http://schemas.microsoft.com/office/drawing/2014/main" id="{DF7CD360-C146-BF43-0583-C1AF2AD84C31}"/>
              </a:ext>
            </a:extLst>
          </p:cNvPr>
          <p:cNvSpPr/>
          <p:nvPr/>
        </p:nvSpPr>
        <p:spPr>
          <a:xfrm>
            <a:off x="0" y="1670163"/>
            <a:ext cx="362456" cy="208514"/>
          </a:xfrm>
          <a:prstGeom prst="homePlate">
            <a:avLst/>
          </a:prstGeom>
          <a:solidFill>
            <a:srgbClr val="8B0000"/>
          </a:solidFill>
          <a:ln>
            <a:solidFill>
              <a:srgbClr val="8B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4925932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597E6-08BF-3141-35D0-47295354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Gouvernance et pilotage du Conseil communal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AB10CBF6-267B-245F-1504-C82B0B3C1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A46D4A6C-33D3-1CB9-B11D-61FA7DD7593D}"/>
              </a:ext>
            </a:extLst>
          </p:cNvPr>
          <p:cNvSpPr txBox="1">
            <a:spLocks/>
          </p:cNvSpPr>
          <p:nvPr/>
        </p:nvSpPr>
        <p:spPr>
          <a:xfrm>
            <a:off x="511642" y="1217497"/>
            <a:ext cx="11227599" cy="4423005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1620520" algn="l"/>
                <a:tab pos="1710690" algn="l"/>
              </a:tabLst>
            </a:pPr>
            <a:endParaRPr lang="fr-CH" sz="1800" kern="100" dirty="0">
              <a:latin typeface="Aptos Display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DE7327-49A8-E650-5260-761020CD74C8}"/>
              </a:ext>
            </a:extLst>
          </p:cNvPr>
          <p:cNvSpPr txBox="1"/>
          <p:nvPr/>
        </p:nvSpPr>
        <p:spPr>
          <a:xfrm>
            <a:off x="772349" y="1086094"/>
            <a:ext cx="10651266" cy="1306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Rôle spécifique du Syndic / président et vice-syndic </a:t>
            </a:r>
            <a:r>
              <a:rPr lang="fr-CH" u="sng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vice-président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400" b="0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Définition : «Mandataire élu chargé de veiller aux intérêts de certains corps ou associations» (source: Dictionnaire </a:t>
            </a:r>
            <a:r>
              <a:rPr lang="fr-CH" sz="1400" b="0" kern="100" dirty="0" err="1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Quillot</a:t>
            </a:r>
            <a:r>
              <a:rPr lang="fr-CH" sz="1400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de la langue française). </a:t>
            </a:r>
            <a:r>
              <a:rPr lang="fr-CH" sz="1400" b="0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«Syndic» en France = Intendant, Administrateur de copropriété ou syndic de faillite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tiftung Papiliorama – Papiliorama">
            <a:extLst>
              <a:ext uri="{FF2B5EF4-FFF2-40B4-BE49-F238E27FC236}">
                <a16:creationId xmlns:a16="http://schemas.microsoft.com/office/drawing/2014/main" id="{F8AC2EA8-EE5F-B7AF-8789-5DCCCDDD6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82A6E977-BCA4-F64D-353C-DC83294B589A}"/>
              </a:ext>
            </a:extLst>
          </p:cNvPr>
          <p:cNvSpPr txBox="1"/>
          <p:nvPr/>
        </p:nvSpPr>
        <p:spPr>
          <a:xfrm>
            <a:off x="768385" y="2392734"/>
            <a:ext cx="7940609" cy="3466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Aft>
                <a:spcPts val="800"/>
              </a:spcAft>
            </a:pPr>
            <a:r>
              <a:rPr lang="fr-CH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«Syndic» en Suisse: Terme utilisé dans les cantons de FR et VD + au Tessin (</a:t>
            </a:r>
            <a:r>
              <a:rPr lang="fr-CH" kern="100" dirty="0" err="1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sindaco</a:t>
            </a:r>
            <a:r>
              <a:rPr lang="fr-CH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) pour désigner la personne qui préside l’exécutif communal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Canton de Fribourg 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- art. 58 al. 2 de la Loi sur les communes (</a:t>
            </a:r>
            <a:r>
              <a:rPr lang="fr-CH" kern="100" dirty="0" err="1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LCo</a:t>
            </a:r>
            <a:r>
              <a:rPr lang="fr-CH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):</a:t>
            </a:r>
          </a:p>
          <a:p>
            <a:pPr marL="342900" indent="-342900">
              <a:lnSpc>
                <a:spcPct val="107000"/>
              </a:lnSpc>
              <a:spcAft>
                <a:spcPts val="800"/>
              </a:spcAft>
              <a:buAutoNum type="alphaLcParenR"/>
            </a:pPr>
            <a:r>
              <a:rPr lang="de-CH" dirty="0" err="1"/>
              <a:t>il</a:t>
            </a:r>
            <a:r>
              <a:rPr lang="de-CH" dirty="0"/>
              <a:t> (le Conseil </a:t>
            </a:r>
            <a:r>
              <a:rPr lang="de-CH" dirty="0" err="1"/>
              <a:t>communal</a:t>
            </a:r>
            <a:r>
              <a:rPr lang="de-CH" dirty="0"/>
              <a:t>) </a:t>
            </a:r>
            <a:r>
              <a:rPr lang="de-CH" dirty="0" err="1"/>
              <a:t>élit</a:t>
            </a:r>
            <a:r>
              <a:rPr lang="de-CH" dirty="0"/>
              <a:t>, </a:t>
            </a:r>
            <a:r>
              <a:rPr lang="de-CH" dirty="0" err="1"/>
              <a:t>pour</a:t>
            </a:r>
            <a:r>
              <a:rPr lang="de-CH" dirty="0"/>
              <a:t> le </a:t>
            </a:r>
            <a:r>
              <a:rPr lang="de-CH" dirty="0" err="1"/>
              <a:t>terme</a:t>
            </a:r>
            <a:r>
              <a:rPr lang="de-CH" dirty="0"/>
              <a:t> de </a:t>
            </a:r>
            <a:r>
              <a:rPr lang="de-CH" dirty="0" err="1"/>
              <a:t>cinq</a:t>
            </a:r>
            <a:r>
              <a:rPr lang="de-CH" dirty="0"/>
              <a:t> ans, </a:t>
            </a:r>
            <a:r>
              <a:rPr lang="de-CH" dirty="0" err="1"/>
              <a:t>son</a:t>
            </a:r>
            <a:r>
              <a:rPr lang="de-CH" dirty="0"/>
              <a:t> </a:t>
            </a:r>
            <a:r>
              <a:rPr lang="de-CH" dirty="0" err="1"/>
              <a:t>président</a:t>
            </a:r>
            <a:r>
              <a:rPr lang="de-CH" dirty="0"/>
              <a:t> et </a:t>
            </a:r>
            <a:r>
              <a:rPr lang="de-CH" dirty="0" err="1"/>
              <a:t>son</a:t>
            </a:r>
            <a:r>
              <a:rPr lang="de-CH" dirty="0"/>
              <a:t> vice-</a:t>
            </a:r>
            <a:r>
              <a:rPr lang="de-CH" dirty="0" err="1"/>
              <a:t>président</a:t>
            </a:r>
            <a:r>
              <a:rPr lang="de-CH" dirty="0"/>
              <a:t>. Le </a:t>
            </a:r>
            <a:r>
              <a:rPr lang="de-CH" dirty="0" err="1"/>
              <a:t>président</a:t>
            </a:r>
            <a:r>
              <a:rPr lang="de-CH" dirty="0"/>
              <a:t> </a:t>
            </a:r>
            <a:r>
              <a:rPr lang="de-CH" dirty="0" err="1"/>
              <a:t>porte</a:t>
            </a:r>
            <a:r>
              <a:rPr lang="de-CH" dirty="0"/>
              <a:t> le </a:t>
            </a:r>
            <a:r>
              <a:rPr lang="de-CH" dirty="0" err="1"/>
              <a:t>nom</a:t>
            </a:r>
            <a:r>
              <a:rPr lang="de-CH" dirty="0"/>
              <a:t> de </a:t>
            </a:r>
            <a:r>
              <a:rPr lang="de-CH" dirty="0" err="1">
                <a:highlight>
                  <a:srgbClr val="C0C0C0"/>
                </a:highlight>
              </a:rPr>
              <a:t>syndic</a:t>
            </a:r>
            <a:r>
              <a:rPr lang="de-CH" dirty="0">
                <a:highlight>
                  <a:srgbClr val="C0C0C0"/>
                </a:highlight>
              </a:rPr>
              <a:t> </a:t>
            </a:r>
            <a:r>
              <a:rPr lang="de-CH" dirty="0"/>
              <a:t>et le vice-</a:t>
            </a:r>
            <a:r>
              <a:rPr lang="de-CH" dirty="0" err="1"/>
              <a:t>président</a:t>
            </a:r>
            <a:r>
              <a:rPr lang="de-CH" dirty="0"/>
              <a:t> </a:t>
            </a:r>
            <a:r>
              <a:rPr lang="de-CH" dirty="0" err="1"/>
              <a:t>celui</a:t>
            </a:r>
            <a:r>
              <a:rPr lang="de-CH" dirty="0"/>
              <a:t> de </a:t>
            </a:r>
            <a:r>
              <a:rPr lang="de-CH" dirty="0">
                <a:highlight>
                  <a:srgbClr val="C0C0C0"/>
                </a:highlight>
              </a:rPr>
              <a:t>vice-</a:t>
            </a:r>
            <a:r>
              <a:rPr lang="de-CH" dirty="0" err="1">
                <a:highlight>
                  <a:srgbClr val="C0C0C0"/>
                </a:highlight>
              </a:rPr>
              <a:t>syndic</a:t>
            </a:r>
            <a:r>
              <a:rPr lang="de-CH" dirty="0"/>
              <a:t>; </a:t>
            </a:r>
            <a:endParaRPr lang="fr-CH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3650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597E6-08BF-3141-35D0-47295354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Gouvernance et pilotage du Conseil communal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AB10CBF6-267B-245F-1504-C82B0B3C1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A46D4A6C-33D3-1CB9-B11D-61FA7DD7593D}"/>
              </a:ext>
            </a:extLst>
          </p:cNvPr>
          <p:cNvSpPr txBox="1">
            <a:spLocks/>
          </p:cNvSpPr>
          <p:nvPr/>
        </p:nvSpPr>
        <p:spPr>
          <a:xfrm>
            <a:off x="511642" y="1217497"/>
            <a:ext cx="11227599" cy="4423005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1620520" algn="l"/>
                <a:tab pos="1710690" algn="l"/>
              </a:tabLst>
            </a:pPr>
            <a:endParaRPr lang="fr-CH" sz="1800" kern="100" dirty="0">
              <a:latin typeface="Aptos Display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DE7327-49A8-E650-5260-761020CD74C8}"/>
              </a:ext>
            </a:extLst>
          </p:cNvPr>
          <p:cNvSpPr txBox="1"/>
          <p:nvPr/>
        </p:nvSpPr>
        <p:spPr>
          <a:xfrm>
            <a:off x="772349" y="1086094"/>
            <a:ext cx="8966455" cy="2087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Rôle spécifique du Syndic / président et vice-syndic </a:t>
            </a:r>
            <a:r>
              <a:rPr lang="fr-CH" u="sng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vice-président</a:t>
            </a:r>
          </a:p>
          <a:p>
            <a:endParaRPr lang="de-CH" sz="16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tiftung Papiliorama – Papiliorama">
            <a:extLst>
              <a:ext uri="{FF2B5EF4-FFF2-40B4-BE49-F238E27FC236}">
                <a16:creationId xmlns:a16="http://schemas.microsoft.com/office/drawing/2014/main" id="{F8AC2EA8-EE5F-B7AF-8789-5DCCCDDD6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olitique: les «Matin» de Daniel Brélaz">
            <a:extLst>
              <a:ext uri="{FF2B5EF4-FFF2-40B4-BE49-F238E27FC236}">
                <a16:creationId xmlns:a16="http://schemas.microsoft.com/office/drawing/2014/main" id="{4758A296-537E-716E-A0B9-F9264A17C2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795" y="1846304"/>
            <a:ext cx="2302369" cy="3069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F9260CA0-E1B6-FBB2-585D-C89CE2C781E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41404" y="1733621"/>
            <a:ext cx="5126406" cy="2879808"/>
          </a:xfrm>
          <a:prstGeom prst="rect">
            <a:avLst/>
          </a:prstGeom>
        </p:spPr>
      </p:pic>
      <p:pic>
        <p:nvPicPr>
          <p:cNvPr id="12" name="Grafik 11">
            <a:extLst>
              <a:ext uri="{FF2B5EF4-FFF2-40B4-BE49-F238E27FC236}">
                <a16:creationId xmlns:a16="http://schemas.microsoft.com/office/drawing/2014/main" id="{73476AA1-EAA3-E4DC-E55D-E67635155FAE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5150" y="2615818"/>
            <a:ext cx="4710052" cy="3995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78010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597E6-08BF-3141-35D0-47295354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Gouvernance et pilotage du Conseil communal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AB10CBF6-267B-245F-1504-C82B0B3C1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A46D4A6C-33D3-1CB9-B11D-61FA7DD7593D}"/>
              </a:ext>
            </a:extLst>
          </p:cNvPr>
          <p:cNvSpPr txBox="1">
            <a:spLocks/>
          </p:cNvSpPr>
          <p:nvPr/>
        </p:nvSpPr>
        <p:spPr>
          <a:xfrm>
            <a:off x="511642" y="1217497"/>
            <a:ext cx="11227599" cy="4423005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1620520" algn="l"/>
                <a:tab pos="1710690" algn="l"/>
              </a:tabLst>
            </a:pPr>
            <a:endParaRPr lang="fr-CH" sz="1800" kern="100" dirty="0">
              <a:latin typeface="Aptos Display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DE7327-49A8-E650-5260-761020CD74C8}"/>
              </a:ext>
            </a:extLst>
          </p:cNvPr>
          <p:cNvSpPr txBox="1"/>
          <p:nvPr/>
        </p:nvSpPr>
        <p:spPr>
          <a:xfrm>
            <a:off x="772349" y="1086094"/>
            <a:ext cx="8966455" cy="20874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Rôle spécifique du Syndic / président et vice-syndic </a:t>
            </a:r>
            <a:r>
              <a:rPr lang="fr-CH" u="sng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vice-président</a:t>
            </a:r>
          </a:p>
          <a:p>
            <a:endParaRPr lang="de-CH" sz="1600" dirty="0"/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tiftung Papiliorama – Papiliorama">
            <a:extLst>
              <a:ext uri="{FF2B5EF4-FFF2-40B4-BE49-F238E27FC236}">
                <a16:creationId xmlns:a16="http://schemas.microsoft.com/office/drawing/2014/main" id="{F8AC2EA8-EE5F-B7AF-8789-5DCCCDDD6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rans Montana: Nicolas Féraud gegen den Rest der Welt">
            <a:extLst>
              <a:ext uri="{FF2B5EF4-FFF2-40B4-BE49-F238E27FC236}">
                <a16:creationId xmlns:a16="http://schemas.microsoft.com/office/drawing/2014/main" id="{69DF118D-1490-2500-00FB-5E8FD1C940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1483" y="2109899"/>
            <a:ext cx="3748083" cy="24998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Bilan de la cyberattaque à Rolle – «Cette polémique n'avait pas lieu d'être»">
            <a:extLst>
              <a:ext uri="{FF2B5EF4-FFF2-40B4-BE49-F238E27FC236}">
                <a16:creationId xmlns:a16="http://schemas.microsoft.com/office/drawing/2014/main" id="{F5EE2711-C22A-22E8-C89D-C49CAD2434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272" y="1815979"/>
            <a:ext cx="4191993" cy="279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La gravité de la cyberattaque de la commune de Rolle sous-estimée par les  autorités | RTS">
            <a:extLst>
              <a:ext uri="{FF2B5EF4-FFF2-40B4-BE49-F238E27FC236}">
                <a16:creationId xmlns:a16="http://schemas.microsoft.com/office/drawing/2014/main" id="{BA02C7EC-4B78-5373-EF60-2294CFC58A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9114" y="4141461"/>
            <a:ext cx="3810000" cy="2133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5959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597E6-08BF-3141-35D0-47295354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Gouvernance et pilotage du Conseil communal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AB10CBF6-267B-245F-1504-C82B0B3C1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A46D4A6C-33D3-1CB9-B11D-61FA7DD7593D}"/>
              </a:ext>
            </a:extLst>
          </p:cNvPr>
          <p:cNvSpPr txBox="1">
            <a:spLocks/>
          </p:cNvSpPr>
          <p:nvPr/>
        </p:nvSpPr>
        <p:spPr>
          <a:xfrm>
            <a:off x="511642" y="1217497"/>
            <a:ext cx="11227599" cy="4423005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1620520" algn="l"/>
                <a:tab pos="1710690" algn="l"/>
              </a:tabLst>
            </a:pPr>
            <a:endParaRPr lang="fr-CH" sz="1800" kern="100" dirty="0">
              <a:latin typeface="Aptos Display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DE7327-49A8-E650-5260-761020CD74C8}"/>
              </a:ext>
            </a:extLst>
          </p:cNvPr>
          <p:cNvSpPr txBox="1"/>
          <p:nvPr/>
        </p:nvSpPr>
        <p:spPr>
          <a:xfrm>
            <a:off x="772349" y="1086094"/>
            <a:ext cx="10541162" cy="442653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Rôle spécifique du Syndic / président et vice-syndic </a:t>
            </a:r>
            <a:r>
              <a:rPr lang="fr-CH" u="sng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/</a:t>
            </a: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vice-président</a:t>
            </a:r>
          </a:p>
          <a:p>
            <a:endParaRPr lang="de-CH" sz="1600" dirty="0"/>
          </a:p>
          <a:p>
            <a:r>
              <a:rPr lang="de-CH" sz="1600" dirty="0"/>
              <a:t>Art. 61a </a:t>
            </a:r>
            <a:r>
              <a:rPr lang="de-CH" sz="1600" dirty="0" err="1"/>
              <a:t>LCo</a:t>
            </a:r>
            <a:r>
              <a:rPr lang="de-CH" sz="1600" dirty="0"/>
              <a:t> : </a:t>
            </a:r>
            <a:r>
              <a:rPr lang="de-CH" sz="1600" dirty="0" err="1"/>
              <a:t>Syndic</a:t>
            </a:r>
            <a:endParaRPr lang="de-CH" sz="1600" dirty="0"/>
          </a:p>
          <a:p>
            <a:endParaRPr lang="de-CH" sz="1600" dirty="0"/>
          </a:p>
          <a:p>
            <a:pPr>
              <a:lnSpc>
                <a:spcPct val="150000"/>
              </a:lnSpc>
            </a:pPr>
            <a:r>
              <a:rPr lang="de-CH" sz="1600" dirty="0"/>
              <a:t>	</a:t>
            </a:r>
            <a:r>
              <a:rPr lang="de-CH" sz="1200" dirty="0"/>
              <a:t>1</a:t>
            </a:r>
            <a:r>
              <a:rPr lang="de-CH" sz="1600" dirty="0"/>
              <a:t> Le </a:t>
            </a:r>
            <a:r>
              <a:rPr lang="de-CH" sz="1600" dirty="0" err="1"/>
              <a:t>syndic</a:t>
            </a:r>
            <a:r>
              <a:rPr lang="de-CH" sz="1600" dirty="0"/>
              <a:t> </a:t>
            </a:r>
            <a:r>
              <a:rPr lang="de-CH" sz="1600" dirty="0" err="1"/>
              <a:t>dirige</a:t>
            </a:r>
            <a:r>
              <a:rPr lang="de-CH" sz="1600" dirty="0"/>
              <a:t> </a:t>
            </a:r>
            <a:r>
              <a:rPr lang="de-CH" sz="1600" dirty="0" err="1"/>
              <a:t>les</a:t>
            </a:r>
            <a:r>
              <a:rPr lang="de-CH" sz="1600" dirty="0"/>
              <a:t> </a:t>
            </a:r>
            <a:r>
              <a:rPr lang="de-CH" sz="1600" dirty="0" err="1"/>
              <a:t>séances</a:t>
            </a:r>
            <a:r>
              <a:rPr lang="de-CH" sz="1600" dirty="0"/>
              <a:t> du </a:t>
            </a:r>
            <a:r>
              <a:rPr lang="de-CH" sz="1600" dirty="0" err="1"/>
              <a:t>conseil</a:t>
            </a:r>
            <a:r>
              <a:rPr lang="de-CH" sz="1600" dirty="0"/>
              <a:t> </a:t>
            </a:r>
            <a:r>
              <a:rPr lang="de-CH" sz="1600" dirty="0" err="1"/>
              <a:t>communal</a:t>
            </a:r>
            <a:r>
              <a:rPr lang="de-CH" sz="1600" dirty="0"/>
              <a:t>. </a:t>
            </a:r>
          </a:p>
          <a:p>
            <a:pPr>
              <a:lnSpc>
                <a:spcPct val="150000"/>
              </a:lnSpc>
            </a:pPr>
            <a:r>
              <a:rPr lang="de-CH" sz="1600" dirty="0"/>
              <a:t>	</a:t>
            </a:r>
            <a:r>
              <a:rPr lang="de-CH" sz="1200" dirty="0"/>
              <a:t>2</a:t>
            </a:r>
            <a:r>
              <a:rPr lang="de-CH" sz="1600" dirty="0"/>
              <a:t> Il </a:t>
            </a:r>
            <a:r>
              <a:rPr lang="de-CH" sz="1600" dirty="0" err="1"/>
              <a:t>veille</a:t>
            </a:r>
            <a:r>
              <a:rPr lang="de-CH" sz="1600" dirty="0"/>
              <a:t> au </a:t>
            </a:r>
            <a:r>
              <a:rPr lang="de-CH" sz="1600" dirty="0" err="1"/>
              <a:t>bon</a:t>
            </a:r>
            <a:r>
              <a:rPr lang="de-CH" sz="1600" dirty="0"/>
              <a:t> </a:t>
            </a:r>
            <a:r>
              <a:rPr lang="de-CH" sz="1600" dirty="0" err="1"/>
              <a:t>fonctionnement</a:t>
            </a:r>
            <a:r>
              <a:rPr lang="de-CH" sz="1600" dirty="0"/>
              <a:t> du </a:t>
            </a:r>
            <a:r>
              <a:rPr lang="de-CH" sz="1600" dirty="0" err="1"/>
              <a:t>conseil</a:t>
            </a:r>
            <a:r>
              <a:rPr lang="de-CH" sz="1600" dirty="0"/>
              <a:t> </a:t>
            </a:r>
            <a:r>
              <a:rPr lang="de-CH" sz="1600" dirty="0" err="1"/>
              <a:t>communal</a:t>
            </a:r>
            <a:r>
              <a:rPr lang="de-CH" sz="1600" dirty="0"/>
              <a:t> et de </a:t>
            </a:r>
            <a:r>
              <a:rPr lang="de-CH" sz="1600" dirty="0" err="1"/>
              <a:t>l'administration</a:t>
            </a:r>
            <a:r>
              <a:rPr lang="de-CH" sz="1600" dirty="0"/>
              <a:t> </a:t>
            </a:r>
            <a:r>
              <a:rPr lang="de-CH" sz="1600" dirty="0" err="1"/>
              <a:t>communale</a:t>
            </a:r>
            <a:r>
              <a:rPr lang="de-CH" sz="1600" dirty="0"/>
              <a:t>. </a:t>
            </a:r>
          </a:p>
          <a:p>
            <a:pPr>
              <a:lnSpc>
                <a:spcPct val="150000"/>
              </a:lnSpc>
            </a:pPr>
            <a:r>
              <a:rPr lang="de-CH" sz="1600" dirty="0"/>
              <a:t>	</a:t>
            </a:r>
            <a:r>
              <a:rPr lang="de-CH" sz="1200" dirty="0"/>
              <a:t>3</a:t>
            </a:r>
            <a:r>
              <a:rPr lang="de-CH" sz="1600" dirty="0"/>
              <a:t> Il </a:t>
            </a:r>
            <a:r>
              <a:rPr lang="de-CH" sz="1600" dirty="0" err="1"/>
              <a:t>prend</a:t>
            </a:r>
            <a:r>
              <a:rPr lang="de-CH" sz="1600" dirty="0"/>
              <a:t> </a:t>
            </a:r>
            <a:r>
              <a:rPr lang="de-CH" sz="1600" dirty="0" err="1"/>
              <a:t>les</a:t>
            </a:r>
            <a:r>
              <a:rPr lang="de-CH" sz="1600" dirty="0"/>
              <a:t> </a:t>
            </a:r>
            <a:r>
              <a:rPr lang="de-CH" sz="1600" dirty="0" err="1"/>
              <a:t>mesures</a:t>
            </a:r>
            <a:r>
              <a:rPr lang="de-CH" sz="1600" dirty="0"/>
              <a:t> </a:t>
            </a:r>
            <a:r>
              <a:rPr lang="de-CH" sz="1600" dirty="0" err="1"/>
              <a:t>nécessaires</a:t>
            </a:r>
            <a:r>
              <a:rPr lang="de-CH" sz="1600" dirty="0"/>
              <a:t> en </a:t>
            </a:r>
            <a:r>
              <a:rPr lang="de-CH" sz="1600" dirty="0" err="1"/>
              <a:t>cas</a:t>
            </a:r>
            <a:r>
              <a:rPr lang="de-CH" sz="1600" dirty="0"/>
              <a:t> </a:t>
            </a:r>
            <a:r>
              <a:rPr lang="de-CH" sz="1600" dirty="0" err="1"/>
              <a:t>d'irrégularités</a:t>
            </a:r>
            <a:r>
              <a:rPr lang="de-CH" sz="1600" dirty="0"/>
              <a:t> (art. 150 et 150a). </a:t>
            </a:r>
          </a:p>
          <a:p>
            <a:pPr>
              <a:lnSpc>
                <a:spcPct val="150000"/>
              </a:lnSpc>
            </a:pPr>
            <a:r>
              <a:rPr lang="de-CH" sz="1600" dirty="0"/>
              <a:t>	</a:t>
            </a:r>
            <a:r>
              <a:rPr lang="de-CH" sz="1200" dirty="0"/>
              <a:t>4</a:t>
            </a:r>
            <a:r>
              <a:rPr lang="de-CH" sz="1600" dirty="0"/>
              <a:t> En </a:t>
            </a:r>
            <a:r>
              <a:rPr lang="de-CH" sz="1600" dirty="0" err="1"/>
              <a:t>cas</a:t>
            </a:r>
            <a:r>
              <a:rPr lang="de-CH" sz="1600" dirty="0"/>
              <a:t> </a:t>
            </a:r>
            <a:r>
              <a:rPr lang="de-CH" sz="1600" dirty="0" err="1"/>
              <a:t>d'absence</a:t>
            </a:r>
            <a:r>
              <a:rPr lang="de-CH" sz="1600" dirty="0"/>
              <a:t> </a:t>
            </a:r>
            <a:r>
              <a:rPr lang="de-CH" sz="1600" dirty="0" err="1"/>
              <a:t>ou</a:t>
            </a:r>
            <a:r>
              <a:rPr lang="de-CH" sz="1600" dirty="0"/>
              <a:t> de </a:t>
            </a:r>
            <a:r>
              <a:rPr lang="de-CH" sz="1600" dirty="0" err="1"/>
              <a:t>récusation</a:t>
            </a:r>
            <a:r>
              <a:rPr lang="de-CH" sz="1600" dirty="0"/>
              <a:t>, </a:t>
            </a:r>
            <a:r>
              <a:rPr lang="de-CH" sz="1600" dirty="0" err="1"/>
              <a:t>il</a:t>
            </a:r>
            <a:r>
              <a:rPr lang="de-CH" sz="1600" dirty="0"/>
              <a:t> </a:t>
            </a:r>
            <a:r>
              <a:rPr lang="de-CH" sz="1600" dirty="0" err="1"/>
              <a:t>est</a:t>
            </a:r>
            <a:r>
              <a:rPr lang="de-CH" sz="1600" dirty="0"/>
              <a:t> </a:t>
            </a:r>
            <a:r>
              <a:rPr lang="de-CH" sz="1600" dirty="0" err="1"/>
              <a:t>remplacé</a:t>
            </a:r>
            <a:r>
              <a:rPr lang="de-CH" sz="1600" dirty="0"/>
              <a:t> par le vice-</a:t>
            </a:r>
            <a:r>
              <a:rPr lang="de-CH" sz="1600" dirty="0" err="1"/>
              <a:t>syndic</a:t>
            </a:r>
            <a:r>
              <a:rPr lang="de-CH" sz="1600" dirty="0"/>
              <a:t> </a:t>
            </a:r>
            <a:r>
              <a:rPr lang="de-CH" sz="1600" dirty="0" err="1"/>
              <a:t>ou</a:t>
            </a:r>
            <a:r>
              <a:rPr lang="de-CH" sz="1600" dirty="0"/>
              <a:t>, le </a:t>
            </a:r>
            <a:r>
              <a:rPr lang="de-CH" sz="1600" dirty="0" err="1"/>
              <a:t>cas</a:t>
            </a:r>
            <a:r>
              <a:rPr lang="de-CH" sz="1600" dirty="0"/>
              <a:t> </a:t>
            </a:r>
            <a:r>
              <a:rPr lang="de-CH" sz="1600" dirty="0" err="1"/>
              <a:t>échéant</a:t>
            </a:r>
            <a:r>
              <a:rPr lang="de-CH" sz="1600" dirty="0"/>
              <a:t>, par </a:t>
            </a:r>
            <a:r>
              <a:rPr lang="de-CH" sz="1600" dirty="0" err="1"/>
              <a:t>un</a:t>
            </a:r>
            <a:r>
              <a:rPr lang="de-CH" sz="1600" dirty="0"/>
              <a:t> </a:t>
            </a:r>
            <a:r>
              <a:rPr lang="de-CH" sz="1600" dirty="0" err="1"/>
              <a:t>autre</a:t>
            </a:r>
            <a:r>
              <a:rPr lang="de-CH" sz="1600" dirty="0"/>
              <a:t> 	</a:t>
            </a:r>
            <a:r>
              <a:rPr lang="de-CH" sz="1600" dirty="0" err="1"/>
              <a:t>membre</a:t>
            </a:r>
            <a:r>
              <a:rPr lang="de-CH" sz="1600" dirty="0"/>
              <a:t> </a:t>
            </a:r>
            <a:r>
              <a:rPr lang="de-CH" sz="1600" dirty="0" err="1"/>
              <a:t>désigné</a:t>
            </a:r>
            <a:r>
              <a:rPr lang="de-CH" sz="1600" dirty="0"/>
              <a:t> par le </a:t>
            </a:r>
            <a:r>
              <a:rPr lang="de-CH" sz="1600" dirty="0" err="1"/>
              <a:t>conseil</a:t>
            </a:r>
            <a:r>
              <a:rPr lang="de-CH" sz="1600" dirty="0"/>
              <a:t> </a:t>
            </a:r>
            <a:r>
              <a:rPr lang="de-CH" sz="1600" dirty="0" err="1"/>
              <a:t>communal</a:t>
            </a:r>
            <a:r>
              <a:rPr lang="de-CH" sz="1600" dirty="0"/>
              <a:t>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tiftung Papiliorama – Papiliorama">
            <a:extLst>
              <a:ext uri="{FF2B5EF4-FFF2-40B4-BE49-F238E27FC236}">
                <a16:creationId xmlns:a16="http://schemas.microsoft.com/office/drawing/2014/main" id="{F8AC2EA8-EE5F-B7AF-8789-5DCCCDDD6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9867950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597E6-08BF-3141-35D0-47295354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Gouvernance et pilotage du Conseil communal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AB10CBF6-267B-245F-1504-C82B0B3C1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A46D4A6C-33D3-1CB9-B11D-61FA7DD7593D}"/>
              </a:ext>
            </a:extLst>
          </p:cNvPr>
          <p:cNvSpPr txBox="1">
            <a:spLocks/>
          </p:cNvSpPr>
          <p:nvPr/>
        </p:nvSpPr>
        <p:spPr>
          <a:xfrm>
            <a:off x="511642" y="1217497"/>
            <a:ext cx="11227599" cy="4423005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1620520" algn="l"/>
                <a:tab pos="1710690" algn="l"/>
              </a:tabLst>
            </a:pPr>
            <a:endParaRPr lang="fr-CH" sz="1800" kern="100" dirty="0">
              <a:latin typeface="Aptos Display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DE7327-49A8-E650-5260-761020CD74C8}"/>
              </a:ext>
            </a:extLst>
          </p:cNvPr>
          <p:cNvSpPr txBox="1"/>
          <p:nvPr/>
        </p:nvSpPr>
        <p:spPr>
          <a:xfrm>
            <a:off x="772349" y="1086094"/>
            <a:ext cx="10541162" cy="24567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Fonction de pilotage et de coordination du Conseil communal</a:t>
            </a:r>
          </a:p>
          <a:p>
            <a:endParaRPr lang="de-CH" sz="1600" dirty="0"/>
          </a:p>
          <a:p>
            <a:pPr>
              <a:lnSpc>
                <a:spcPct val="150000"/>
              </a:lnSpc>
            </a:pPr>
            <a:r>
              <a:rPr lang="de-CH" sz="1600" dirty="0"/>
              <a:t>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tiftung Papiliorama – Papiliorama">
            <a:extLst>
              <a:ext uri="{FF2B5EF4-FFF2-40B4-BE49-F238E27FC236}">
                <a16:creationId xmlns:a16="http://schemas.microsoft.com/office/drawing/2014/main" id="{F8AC2EA8-EE5F-B7AF-8789-5DCCCDDD6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5" name="Picture 9" descr="Gemeinderat — Gemeinde Hünenberg">
            <a:extLst>
              <a:ext uri="{FF2B5EF4-FFF2-40B4-BE49-F238E27FC236}">
                <a16:creationId xmlns:a16="http://schemas.microsoft.com/office/drawing/2014/main" id="{E2FC501D-860F-E893-13B3-87EB99B03B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9420" y="1463290"/>
            <a:ext cx="3043984" cy="45675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9" name="Picture 13" descr="Gemeinderat – Gemeinde Waldstatt">
            <a:extLst>
              <a:ext uri="{FF2B5EF4-FFF2-40B4-BE49-F238E27FC236}">
                <a16:creationId xmlns:a16="http://schemas.microsoft.com/office/drawing/2014/main" id="{F620380A-545A-2D83-A3E1-4C9D329B36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9730" y="675861"/>
            <a:ext cx="5416989" cy="3605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33" name="Picture 17" descr="Wahlen Biel: Rotgrün verteidigt Mehrheit im Gemeinderat">
            <a:extLst>
              <a:ext uri="{FF2B5EF4-FFF2-40B4-BE49-F238E27FC236}">
                <a16:creationId xmlns:a16="http://schemas.microsoft.com/office/drawing/2014/main" id="{32FCBB24-67E4-C256-1C79-64310486A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6365" y="2794643"/>
            <a:ext cx="5530788" cy="36860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394421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597E6-08BF-3141-35D0-47295354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Gouvernance et pilotage du Conseil communal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AB10CBF6-267B-245F-1504-C82B0B3C1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A46D4A6C-33D3-1CB9-B11D-61FA7DD7593D}"/>
              </a:ext>
            </a:extLst>
          </p:cNvPr>
          <p:cNvSpPr txBox="1">
            <a:spLocks/>
          </p:cNvSpPr>
          <p:nvPr/>
        </p:nvSpPr>
        <p:spPr>
          <a:xfrm>
            <a:off x="511642" y="1217497"/>
            <a:ext cx="11227599" cy="4423005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1620520" algn="l"/>
                <a:tab pos="1710690" algn="l"/>
              </a:tabLst>
            </a:pPr>
            <a:endParaRPr lang="fr-CH" sz="1800" kern="100" dirty="0">
              <a:latin typeface="Aptos Display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DE7327-49A8-E650-5260-761020CD74C8}"/>
              </a:ext>
            </a:extLst>
          </p:cNvPr>
          <p:cNvSpPr txBox="1"/>
          <p:nvPr/>
        </p:nvSpPr>
        <p:spPr>
          <a:xfrm>
            <a:off x="772349" y="1086094"/>
            <a:ext cx="10541162" cy="58940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Conduite de séance, prise de décision et arbitrage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600" b="0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a) Conduite des séances: Rôle de «chef d’orchestre»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600" b="0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- Veiller au bon déroulement des débats – faire en sorte que tout le monde puisse s’exprimer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600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- Favoriser l’esprit d’équipe (éviter les clivages partisans)</a:t>
            </a: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e-CH" sz="1600" dirty="0"/>
              <a:t>- </a:t>
            </a:r>
            <a:r>
              <a:rPr lang="de-CH" sz="1600" dirty="0" err="1"/>
              <a:t>Veiller</a:t>
            </a:r>
            <a:r>
              <a:rPr lang="de-CH" sz="1600" dirty="0"/>
              <a:t> au </a:t>
            </a:r>
            <a:r>
              <a:rPr lang="de-CH" sz="1600" dirty="0" err="1"/>
              <a:t>respect</a:t>
            </a:r>
            <a:r>
              <a:rPr lang="de-CH" sz="1600" dirty="0"/>
              <a:t> des </a:t>
            </a:r>
            <a:r>
              <a:rPr lang="de-CH" sz="1600" dirty="0" err="1"/>
              <a:t>dispositions</a:t>
            </a:r>
            <a:r>
              <a:rPr lang="de-CH" sz="1600" dirty="0"/>
              <a:t> </a:t>
            </a:r>
            <a:r>
              <a:rPr lang="de-CH" sz="1600" dirty="0" err="1"/>
              <a:t>légales</a:t>
            </a:r>
            <a:r>
              <a:rPr lang="de-CH" sz="1600" dirty="0"/>
              <a:t> et </a:t>
            </a:r>
            <a:r>
              <a:rPr lang="de-CH" sz="1600" dirty="0" err="1"/>
              <a:t>réglementaires</a:t>
            </a:r>
            <a:r>
              <a:rPr lang="de-CH" sz="1600" dirty="0"/>
              <a:t> </a:t>
            </a:r>
          </a:p>
          <a:p>
            <a:endParaRPr lang="de-CH" sz="1600" dirty="0"/>
          </a:p>
          <a:p>
            <a:pPr>
              <a:lnSpc>
                <a:spcPct val="150000"/>
              </a:lnSpc>
            </a:pPr>
            <a:r>
              <a:rPr lang="de-CH" sz="1600" dirty="0"/>
              <a:t>Art. 63 : </a:t>
            </a:r>
            <a:r>
              <a:rPr lang="de-CH" sz="1600" dirty="0" err="1"/>
              <a:t>dénoncer</a:t>
            </a:r>
            <a:r>
              <a:rPr lang="de-CH" sz="1600" dirty="0"/>
              <a:t> </a:t>
            </a:r>
            <a:r>
              <a:rPr lang="de-CH" sz="1600" dirty="0" err="1"/>
              <a:t>un</a:t>
            </a:r>
            <a:r>
              <a:rPr lang="de-CH" sz="1600" dirty="0"/>
              <a:t> </a:t>
            </a:r>
            <a:r>
              <a:rPr lang="de-CH" sz="1600" dirty="0" err="1"/>
              <a:t>membre</a:t>
            </a:r>
            <a:r>
              <a:rPr lang="de-CH" sz="1600" dirty="0"/>
              <a:t> </a:t>
            </a:r>
            <a:r>
              <a:rPr lang="de-CH" sz="1600" dirty="0" err="1"/>
              <a:t>défaillant</a:t>
            </a:r>
            <a:r>
              <a:rPr lang="de-CH" sz="1600" dirty="0"/>
              <a:t> </a:t>
            </a:r>
          </a:p>
          <a:p>
            <a:pPr>
              <a:lnSpc>
                <a:spcPct val="150000"/>
              </a:lnSpc>
            </a:pPr>
            <a:r>
              <a:rPr lang="de-CH" sz="1600" dirty="0"/>
              <a:t>Art. 64 : </a:t>
            </a:r>
            <a:r>
              <a:rPr lang="de-CH" sz="1600" dirty="0" err="1"/>
              <a:t>convocation</a:t>
            </a:r>
            <a:r>
              <a:rPr lang="de-CH" sz="1600" dirty="0"/>
              <a:t>; </a:t>
            </a:r>
            <a:r>
              <a:rPr lang="de-CH" sz="1600" dirty="0" err="1"/>
              <a:t>quorum</a:t>
            </a:r>
            <a:r>
              <a:rPr lang="de-CH" sz="1600" dirty="0"/>
              <a:t>;  </a:t>
            </a:r>
          </a:p>
          <a:p>
            <a:pPr>
              <a:lnSpc>
                <a:spcPct val="150000"/>
              </a:lnSpc>
            </a:pPr>
            <a:r>
              <a:rPr lang="de-CH" sz="1600" dirty="0"/>
              <a:t>                 </a:t>
            </a:r>
            <a:r>
              <a:rPr lang="de-CH" sz="1600" dirty="0" err="1"/>
              <a:t>obligation</a:t>
            </a:r>
            <a:r>
              <a:rPr lang="de-CH" sz="1600" dirty="0"/>
              <a:t> de se </a:t>
            </a:r>
            <a:r>
              <a:rPr lang="de-CH" sz="1600" dirty="0" err="1"/>
              <a:t>prononcer</a:t>
            </a:r>
            <a:r>
              <a:rPr lang="de-CH" sz="1600" dirty="0"/>
              <a:t> (</a:t>
            </a:r>
            <a:r>
              <a:rPr lang="de-CH" sz="1600" dirty="0" err="1"/>
              <a:t>pas</a:t>
            </a:r>
            <a:r>
              <a:rPr lang="de-CH" sz="1600" dirty="0"/>
              <a:t> </a:t>
            </a:r>
            <a:r>
              <a:rPr lang="de-CH" sz="1600" dirty="0" err="1"/>
              <a:t>d’abstention</a:t>
            </a:r>
            <a:r>
              <a:rPr lang="de-CH" sz="1600" dirty="0"/>
              <a:t>)</a:t>
            </a:r>
          </a:p>
          <a:p>
            <a:pPr>
              <a:lnSpc>
                <a:spcPct val="150000"/>
              </a:lnSpc>
            </a:pPr>
            <a:r>
              <a:rPr lang="de-CH" sz="1600" dirty="0"/>
              <a:t>Art. 65 : </a:t>
            </a:r>
            <a:r>
              <a:rPr lang="de-CH" sz="1600" dirty="0" err="1"/>
              <a:t>devoir</a:t>
            </a:r>
            <a:r>
              <a:rPr lang="de-CH" sz="1600" dirty="0"/>
              <a:t> de </a:t>
            </a:r>
            <a:r>
              <a:rPr lang="de-CH" sz="1600" dirty="0" err="1"/>
              <a:t>récusation</a:t>
            </a:r>
            <a:endParaRPr lang="de-CH" sz="1600" dirty="0"/>
          </a:p>
          <a:p>
            <a:pPr>
              <a:lnSpc>
                <a:spcPct val="150000"/>
              </a:lnSpc>
            </a:pPr>
            <a:r>
              <a:rPr lang="de-CH" sz="1600" dirty="0"/>
              <a:t>Art. 66 : </a:t>
            </a:r>
            <a:r>
              <a:rPr lang="de-CH" sz="1600" dirty="0" err="1"/>
              <a:t>Procès</a:t>
            </a:r>
            <a:r>
              <a:rPr lang="de-CH" sz="1600" dirty="0"/>
              <a:t>-verbal</a:t>
            </a:r>
          </a:p>
          <a:p>
            <a:endParaRPr lang="de-CH" sz="1600" dirty="0"/>
          </a:p>
          <a:p>
            <a:pPr>
              <a:lnSpc>
                <a:spcPct val="150000"/>
              </a:lnSpc>
            </a:pPr>
            <a:r>
              <a:rPr lang="de-CH" sz="1600" dirty="0"/>
              <a:t>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tiftung Papiliorama – Papiliorama">
            <a:extLst>
              <a:ext uri="{FF2B5EF4-FFF2-40B4-BE49-F238E27FC236}">
                <a16:creationId xmlns:a16="http://schemas.microsoft.com/office/drawing/2014/main" id="{F8AC2EA8-EE5F-B7AF-8789-5DCCCDDD6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 descr="Gruppe Von Büroangestellten Die Ein Projektkonzept Der Teamarbeit  Diskutieren Kontinuierlich Eine Linie Die Vektorminimalistisches Design  Zeichnet, Flügelzeichnung, Tee Zeichnen, Eiszeichnung PNG und Vektor zum  kostenlosen Download">
            <a:extLst>
              <a:ext uri="{FF2B5EF4-FFF2-40B4-BE49-F238E27FC236}">
                <a16:creationId xmlns:a16="http://schemas.microsoft.com/office/drawing/2014/main" id="{9A1EB9E3-3939-E617-CA1C-47175BDFF7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003" y="3178206"/>
            <a:ext cx="4861517" cy="2728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3484150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597E6-08BF-3141-35D0-47295354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Gouvernance et pilotage du Conseil communal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AB10CBF6-267B-245F-1504-C82B0B3C1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A46D4A6C-33D3-1CB9-B11D-61FA7DD7593D}"/>
              </a:ext>
            </a:extLst>
          </p:cNvPr>
          <p:cNvSpPr txBox="1">
            <a:spLocks/>
          </p:cNvSpPr>
          <p:nvPr/>
        </p:nvSpPr>
        <p:spPr>
          <a:xfrm>
            <a:off x="511642" y="1217497"/>
            <a:ext cx="11227599" cy="4423005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1620520" algn="l"/>
                <a:tab pos="1710690" algn="l"/>
              </a:tabLst>
            </a:pPr>
            <a:endParaRPr lang="fr-CH" sz="1800" kern="100" dirty="0">
              <a:latin typeface="Aptos Display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DE7327-49A8-E650-5260-761020CD74C8}"/>
              </a:ext>
            </a:extLst>
          </p:cNvPr>
          <p:cNvSpPr txBox="1"/>
          <p:nvPr/>
        </p:nvSpPr>
        <p:spPr>
          <a:xfrm>
            <a:off x="772349" y="1086094"/>
            <a:ext cx="10541162" cy="468346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Collaboration avec l’administration et les commissions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600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- </a:t>
            </a:r>
            <a:r>
              <a:rPr lang="de-CH" sz="1600" dirty="0" err="1"/>
              <a:t>Principe</a:t>
            </a:r>
            <a:r>
              <a:rPr lang="de-CH" sz="1600" dirty="0"/>
              <a:t> </a:t>
            </a:r>
            <a:r>
              <a:rPr lang="de-CH" sz="1600" dirty="0" err="1"/>
              <a:t>général</a:t>
            </a:r>
            <a:r>
              <a:rPr lang="de-CH" sz="1600" dirty="0"/>
              <a:t> : Le Conseil </a:t>
            </a:r>
            <a:r>
              <a:rPr lang="de-CH" sz="1600" dirty="0" err="1"/>
              <a:t>communal</a:t>
            </a:r>
            <a:r>
              <a:rPr lang="de-CH" sz="1600" dirty="0"/>
              <a:t> </a:t>
            </a:r>
            <a:r>
              <a:rPr lang="de-CH" sz="1600" dirty="0" err="1"/>
              <a:t>gère</a:t>
            </a:r>
            <a:r>
              <a:rPr lang="de-CH" sz="1600" dirty="0"/>
              <a:t> </a:t>
            </a:r>
            <a:r>
              <a:rPr lang="de-CH" sz="1600" dirty="0" err="1"/>
              <a:t>les</a:t>
            </a:r>
            <a:r>
              <a:rPr lang="de-CH" sz="1600" dirty="0"/>
              <a:t> </a:t>
            </a:r>
            <a:r>
              <a:rPr lang="de-CH" sz="1600" dirty="0" err="1"/>
              <a:t>affaires</a:t>
            </a:r>
            <a:r>
              <a:rPr lang="de-CH" sz="1600" dirty="0"/>
              <a:t> de la </a:t>
            </a:r>
            <a:r>
              <a:rPr lang="de-CH" sz="1600" dirty="0" err="1"/>
              <a:t>commune</a:t>
            </a:r>
            <a:r>
              <a:rPr lang="de-CH" sz="1600" dirty="0"/>
              <a:t> en </a:t>
            </a:r>
            <a:r>
              <a:rPr lang="de-CH" sz="1600" dirty="0" err="1"/>
              <a:t>administrateur</a:t>
            </a:r>
            <a:r>
              <a:rPr lang="de-CH" sz="1600" dirty="0"/>
              <a:t> </a:t>
            </a:r>
            <a:r>
              <a:rPr lang="de-CH" sz="1600" dirty="0" err="1"/>
              <a:t>diligent</a:t>
            </a:r>
            <a:r>
              <a:rPr lang="de-CH" sz="1600" dirty="0"/>
              <a:t>. Il </a:t>
            </a:r>
            <a:r>
              <a:rPr lang="de-CH" sz="1600" dirty="0" err="1"/>
              <a:t>prend</a:t>
            </a:r>
            <a:r>
              <a:rPr lang="de-CH" sz="1600" dirty="0"/>
              <a:t> </a:t>
            </a:r>
            <a:r>
              <a:rPr lang="de-CH" sz="1600" dirty="0" err="1"/>
              <a:t>toutes</a:t>
            </a:r>
            <a:r>
              <a:rPr lang="de-CH" sz="1600" dirty="0"/>
              <a:t> </a:t>
            </a:r>
            <a:r>
              <a:rPr lang="de-CH" sz="1600" dirty="0" err="1"/>
              <a:t>les</a:t>
            </a:r>
            <a:r>
              <a:rPr lang="de-CH" sz="1600" dirty="0"/>
              <a:t> initiatives de </a:t>
            </a:r>
            <a:r>
              <a:rPr lang="de-CH" sz="1600" dirty="0" err="1"/>
              <a:t>nature</a:t>
            </a:r>
            <a:r>
              <a:rPr lang="de-CH" sz="1600" dirty="0"/>
              <a:t> à </a:t>
            </a:r>
            <a:r>
              <a:rPr lang="de-CH" sz="1600" dirty="0" err="1"/>
              <a:t>promouvoir</a:t>
            </a:r>
            <a:r>
              <a:rPr lang="de-CH" sz="1600" dirty="0"/>
              <a:t> le </a:t>
            </a:r>
            <a:r>
              <a:rPr lang="de-CH" sz="1600" dirty="0" err="1"/>
              <a:t>bien</a:t>
            </a:r>
            <a:r>
              <a:rPr lang="de-CH" sz="1600" dirty="0"/>
              <a:t> de la </a:t>
            </a:r>
            <a:r>
              <a:rPr lang="de-CH" sz="1600" dirty="0" err="1"/>
              <a:t>commune</a:t>
            </a:r>
            <a:r>
              <a:rPr lang="de-CH" sz="1600" dirty="0"/>
              <a:t> (art. 82 </a:t>
            </a:r>
            <a:r>
              <a:rPr lang="de-CH" sz="1600" dirty="0" err="1"/>
              <a:t>LCo</a:t>
            </a:r>
            <a:r>
              <a:rPr lang="de-CH" sz="1600" dirty="0"/>
              <a:t>). </a:t>
            </a: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de-CH" sz="1600" dirty="0"/>
              <a:t>- </a:t>
            </a:r>
            <a:r>
              <a:rPr lang="de-CH" sz="1600" dirty="0" err="1"/>
              <a:t>Echanges</a:t>
            </a:r>
            <a:r>
              <a:rPr lang="de-CH" sz="1600" dirty="0"/>
              <a:t> </a:t>
            </a:r>
            <a:r>
              <a:rPr lang="de-CH" sz="1600" dirty="0" err="1"/>
              <a:t>réguliers</a:t>
            </a:r>
            <a:r>
              <a:rPr lang="de-CH" sz="1600" dirty="0"/>
              <a:t> </a:t>
            </a:r>
            <a:r>
              <a:rPr lang="de-CH" sz="1600" dirty="0" err="1"/>
              <a:t>avec</a:t>
            </a:r>
            <a:r>
              <a:rPr lang="de-CH" sz="1600" dirty="0"/>
              <a:t> </a:t>
            </a:r>
            <a:r>
              <a:rPr lang="de-CH" sz="1600" dirty="0" err="1"/>
              <a:t>les</a:t>
            </a:r>
            <a:r>
              <a:rPr lang="de-CH" sz="1600" dirty="0"/>
              <a:t> </a:t>
            </a:r>
            <a:r>
              <a:rPr lang="de-CH" sz="1600" dirty="0" err="1"/>
              <a:t>cadres</a:t>
            </a:r>
            <a:r>
              <a:rPr lang="de-CH" sz="1600" dirty="0"/>
              <a:t> et le </a:t>
            </a:r>
            <a:r>
              <a:rPr lang="de-CH" sz="1600" dirty="0" err="1"/>
              <a:t>personnel</a:t>
            </a:r>
            <a:r>
              <a:rPr lang="de-CH" sz="1600" dirty="0"/>
              <a:t> </a:t>
            </a:r>
            <a:r>
              <a:rPr lang="de-CH" sz="1600" dirty="0" err="1"/>
              <a:t>communal</a:t>
            </a:r>
            <a:r>
              <a:rPr lang="de-CH" sz="1600" dirty="0"/>
              <a:t>, en </a:t>
            </a:r>
            <a:r>
              <a:rPr lang="de-CH" sz="1600" dirty="0" err="1"/>
              <a:t>fonction</a:t>
            </a:r>
            <a:r>
              <a:rPr lang="de-CH" sz="1600" dirty="0"/>
              <a:t> des </a:t>
            </a:r>
            <a:r>
              <a:rPr lang="de-CH" sz="1600" dirty="0" err="1"/>
              <a:t>besoins</a:t>
            </a:r>
            <a:r>
              <a:rPr lang="de-CH" sz="1600" dirty="0"/>
              <a:t> -&gt; </a:t>
            </a:r>
            <a:r>
              <a:rPr lang="de-CH" sz="1600" dirty="0" err="1"/>
              <a:t>éviter</a:t>
            </a:r>
            <a:r>
              <a:rPr lang="de-CH" sz="1600" dirty="0"/>
              <a:t> </a:t>
            </a:r>
            <a:r>
              <a:rPr lang="de-CH" sz="1600" dirty="0" err="1"/>
              <a:t>d’entrer</a:t>
            </a:r>
            <a:r>
              <a:rPr lang="de-CH" sz="1600" dirty="0"/>
              <a:t> (</a:t>
            </a:r>
            <a:r>
              <a:rPr lang="de-CH" sz="1600" dirty="0" err="1"/>
              <a:t>trop</a:t>
            </a:r>
            <a:r>
              <a:rPr lang="de-CH" sz="1600" dirty="0"/>
              <a:t>) </a:t>
            </a:r>
            <a:r>
              <a:rPr lang="de-CH" sz="1600" dirty="0" err="1"/>
              <a:t>dans</a:t>
            </a:r>
            <a:r>
              <a:rPr lang="de-CH" sz="1600" dirty="0"/>
              <a:t>        </a:t>
            </a:r>
            <a:r>
              <a:rPr lang="de-CH" sz="1600" dirty="0" err="1"/>
              <a:t>l’opérationnel</a:t>
            </a:r>
            <a:r>
              <a:rPr lang="de-CH" sz="1600" dirty="0"/>
              <a:t>. Le Conseil </a:t>
            </a:r>
            <a:r>
              <a:rPr lang="de-CH" sz="1600" dirty="0" err="1"/>
              <a:t>communal</a:t>
            </a:r>
            <a:r>
              <a:rPr lang="de-CH" sz="1600" dirty="0"/>
              <a:t> </a:t>
            </a:r>
            <a:r>
              <a:rPr lang="de-CH" sz="1600" dirty="0" err="1"/>
              <a:t>est</a:t>
            </a:r>
            <a:r>
              <a:rPr lang="de-CH" sz="1600" dirty="0"/>
              <a:t> responsable de la </a:t>
            </a:r>
            <a:r>
              <a:rPr lang="de-CH" sz="1600" dirty="0" err="1"/>
              <a:t>conduite</a:t>
            </a:r>
            <a:r>
              <a:rPr lang="de-CH" sz="1600" dirty="0"/>
              <a:t> </a:t>
            </a:r>
            <a:r>
              <a:rPr lang="de-CH" sz="1600" dirty="0" err="1"/>
              <a:t>stratégique</a:t>
            </a:r>
            <a:r>
              <a:rPr lang="de-CH" sz="1600" dirty="0"/>
              <a:t>, </a:t>
            </a:r>
            <a:r>
              <a:rPr lang="de-CH" sz="1600" dirty="0" err="1"/>
              <a:t>l’Administration</a:t>
            </a:r>
            <a:r>
              <a:rPr lang="de-CH" sz="1600" dirty="0"/>
              <a:t> </a:t>
            </a:r>
            <a:r>
              <a:rPr lang="de-CH" sz="1600" dirty="0" err="1"/>
              <a:t>assure</a:t>
            </a:r>
            <a:r>
              <a:rPr lang="de-CH" sz="1600" dirty="0"/>
              <a:t> la </a:t>
            </a:r>
            <a:r>
              <a:rPr lang="de-CH" sz="1600" dirty="0" err="1"/>
              <a:t>mise</a:t>
            </a:r>
            <a:r>
              <a:rPr lang="de-CH" sz="1600" dirty="0"/>
              <a:t> en </a:t>
            </a:r>
            <a:r>
              <a:rPr lang="de-CH" sz="1600" dirty="0" err="1"/>
              <a:t>oeuvre</a:t>
            </a:r>
            <a:r>
              <a:rPr lang="de-CH" sz="1600" dirty="0"/>
              <a:t> des </a:t>
            </a:r>
            <a:r>
              <a:rPr lang="de-CH" sz="1600" dirty="0" err="1"/>
              <a:t>décisions</a:t>
            </a:r>
            <a:r>
              <a:rPr lang="de-CH" sz="1600" dirty="0"/>
              <a:t> du CC. </a:t>
            </a:r>
          </a:p>
          <a:p>
            <a:endParaRPr lang="de-CH" sz="1600" dirty="0"/>
          </a:p>
          <a:p>
            <a:r>
              <a:rPr lang="de-CH" sz="1600" dirty="0"/>
              <a:t>- </a:t>
            </a:r>
            <a:r>
              <a:rPr lang="de-CH" sz="1600" dirty="0" err="1"/>
              <a:t>Echanges</a:t>
            </a:r>
            <a:r>
              <a:rPr lang="de-CH" sz="1600" dirty="0"/>
              <a:t> </a:t>
            </a:r>
            <a:r>
              <a:rPr lang="de-CH" sz="1600" dirty="0" err="1"/>
              <a:t>avec</a:t>
            </a:r>
            <a:r>
              <a:rPr lang="de-CH" sz="1600" dirty="0"/>
              <a:t> </a:t>
            </a:r>
            <a:r>
              <a:rPr lang="de-CH" sz="1600" dirty="0" err="1"/>
              <a:t>les</a:t>
            </a:r>
            <a:r>
              <a:rPr lang="de-CH" sz="1600" dirty="0"/>
              <a:t> </a:t>
            </a:r>
            <a:r>
              <a:rPr lang="de-CH" sz="1600" dirty="0" err="1"/>
              <a:t>commissions</a:t>
            </a:r>
            <a:r>
              <a:rPr lang="de-CH" sz="1600" dirty="0"/>
              <a:t>: </a:t>
            </a:r>
            <a:r>
              <a:rPr lang="de-CH" sz="1600" dirty="0" err="1"/>
              <a:t>veiller</a:t>
            </a:r>
            <a:r>
              <a:rPr lang="de-CH" sz="1600" dirty="0"/>
              <a:t> au </a:t>
            </a:r>
            <a:r>
              <a:rPr lang="de-CH" sz="1600" dirty="0" err="1"/>
              <a:t>respect</a:t>
            </a:r>
            <a:r>
              <a:rPr lang="de-CH" sz="1600" dirty="0"/>
              <a:t> des </a:t>
            </a:r>
            <a:r>
              <a:rPr lang="de-CH" sz="1600" dirty="0" err="1"/>
              <a:t>compétences</a:t>
            </a:r>
            <a:r>
              <a:rPr lang="de-CH" sz="1600" dirty="0"/>
              <a:t> &amp; </a:t>
            </a:r>
            <a:r>
              <a:rPr lang="de-CH" sz="1600" dirty="0" err="1"/>
              <a:t>attributions</a:t>
            </a:r>
            <a:r>
              <a:rPr lang="de-CH" sz="1600" dirty="0"/>
              <a:t> </a:t>
            </a:r>
            <a:r>
              <a:rPr lang="de-CH" sz="1600" dirty="0" err="1"/>
              <a:t>respectives</a:t>
            </a:r>
            <a:r>
              <a:rPr lang="de-CH" sz="1600" dirty="0"/>
              <a:t> </a:t>
            </a:r>
          </a:p>
          <a:p>
            <a:endParaRPr lang="de-CH" sz="1600" dirty="0"/>
          </a:p>
          <a:p>
            <a:pPr>
              <a:lnSpc>
                <a:spcPct val="150000"/>
              </a:lnSpc>
            </a:pPr>
            <a:r>
              <a:rPr lang="de-CH" sz="1600" dirty="0"/>
              <a:t>	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kern="100" dirty="0"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tiftung Papiliorama – Papiliorama">
            <a:extLst>
              <a:ext uri="{FF2B5EF4-FFF2-40B4-BE49-F238E27FC236}">
                <a16:creationId xmlns:a16="http://schemas.microsoft.com/office/drawing/2014/main" id="{F8AC2EA8-EE5F-B7AF-8789-5DCCCDDD6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63758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597E6-08BF-3141-35D0-47295354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Gouvernance et pilotage du Conseil communal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AB10CBF6-267B-245F-1504-C82B0B3C1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A46D4A6C-33D3-1CB9-B11D-61FA7DD7593D}"/>
              </a:ext>
            </a:extLst>
          </p:cNvPr>
          <p:cNvSpPr txBox="1">
            <a:spLocks/>
          </p:cNvSpPr>
          <p:nvPr/>
        </p:nvSpPr>
        <p:spPr>
          <a:xfrm>
            <a:off x="511642" y="1217497"/>
            <a:ext cx="11227599" cy="4423005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1620520" algn="l"/>
                <a:tab pos="1710690" algn="l"/>
              </a:tabLst>
            </a:pPr>
            <a:endParaRPr lang="fr-CH" sz="1800" kern="100" dirty="0">
              <a:latin typeface="Aptos Display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DE7327-49A8-E650-5260-761020CD74C8}"/>
              </a:ext>
            </a:extLst>
          </p:cNvPr>
          <p:cNvSpPr txBox="1"/>
          <p:nvPr/>
        </p:nvSpPr>
        <p:spPr>
          <a:xfrm>
            <a:off x="772349" y="1086095"/>
            <a:ext cx="10173818" cy="31002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b="0" u="sng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Présidence de l’Assemblée communale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600" b="0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Art. 13 </a:t>
            </a:r>
            <a:r>
              <a:rPr lang="fr-CH" sz="1600" b="0" kern="100" dirty="0" err="1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LCo</a:t>
            </a:r>
            <a:r>
              <a:rPr lang="fr-CH" sz="1600" b="0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: 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400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1</a:t>
            </a:r>
            <a:r>
              <a:rPr lang="fr-CH" sz="1600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L'assemblée communale est présidée par le syndic. En cas d'empêchement, le syndic est remplacé par le vice-syndic ou par un autre membre du conseil communal.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400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2</a:t>
            </a:r>
            <a:r>
              <a:rPr lang="fr-CH" sz="1600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 Le président dirige les délibérations et veille au maintien de l’ordre.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600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Une bonne préparation de l’assemblée communale permet de maîtriser les situations particulières (ex. motions d’ordre, demandes de changement d’ordre du jour etc.).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tiftung Papiliorama – Papiliorama">
            <a:extLst>
              <a:ext uri="{FF2B5EF4-FFF2-40B4-BE49-F238E27FC236}">
                <a16:creationId xmlns:a16="http://schemas.microsoft.com/office/drawing/2014/main" id="{F8AC2EA8-EE5F-B7AF-8789-5DCCCDDD6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290" name="Picture 2" descr="Sind Gemeindeversammlungen noch zeitgemäss? – DeFacto">
            <a:extLst>
              <a:ext uri="{FF2B5EF4-FFF2-40B4-BE49-F238E27FC236}">
                <a16:creationId xmlns:a16="http://schemas.microsoft.com/office/drawing/2014/main" id="{628BC402-B155-45FB-57EE-CA9C285574A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39908" y="3751787"/>
            <a:ext cx="6323937" cy="26003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738751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97D597E6-08BF-3141-35D0-472953547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Gouvernance et pilotage du Conseil communal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AB10CBF6-267B-245F-1504-C82B0B3C1472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A46D4A6C-33D3-1CB9-B11D-61FA7DD7593D}"/>
              </a:ext>
            </a:extLst>
          </p:cNvPr>
          <p:cNvSpPr txBox="1">
            <a:spLocks/>
          </p:cNvSpPr>
          <p:nvPr/>
        </p:nvSpPr>
        <p:spPr>
          <a:xfrm>
            <a:off x="511642" y="1217497"/>
            <a:ext cx="11227599" cy="4423005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1620520" algn="l"/>
                <a:tab pos="1710690" algn="l"/>
              </a:tabLst>
            </a:pPr>
            <a:endParaRPr lang="fr-CH" sz="1800" kern="100" dirty="0">
              <a:latin typeface="Aptos Display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BDE7327-49A8-E650-5260-761020CD74C8}"/>
              </a:ext>
            </a:extLst>
          </p:cNvPr>
          <p:cNvSpPr txBox="1"/>
          <p:nvPr/>
        </p:nvSpPr>
        <p:spPr>
          <a:xfrm>
            <a:off x="535270" y="1036364"/>
            <a:ext cx="10541162" cy="973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600" b="0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Daniel </a:t>
            </a:r>
            <a:r>
              <a:rPr lang="fr-CH" sz="1600" b="0" kern="100" dirty="0" err="1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Brélaz</a:t>
            </a:r>
            <a:r>
              <a:rPr lang="fr-CH" sz="1600" b="0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, 2013: </a:t>
            </a: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fr-CH" sz="1600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«</a:t>
            </a:r>
            <a:r>
              <a:rPr lang="fr-CH" sz="1600" b="0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La Municipalité n’a pas pris la décision de ne pas présenter de préavis. Elle n’a simplem</a:t>
            </a:r>
            <a:r>
              <a:rPr lang="fr-CH" sz="1600" kern="100" dirty="0"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ent pas pris la décision d’en présenter un»</a:t>
            </a:r>
            <a:endParaRPr lang="fr-CH" sz="1600" b="0" kern="100" dirty="0">
              <a:solidFill>
                <a:schemeClr val="tx1"/>
              </a:solidFill>
              <a:effectLst/>
              <a:latin typeface="Manrope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5" name="Picture 2" descr="Stiftung Papiliorama – Papiliorama">
            <a:extLst>
              <a:ext uri="{FF2B5EF4-FFF2-40B4-BE49-F238E27FC236}">
                <a16:creationId xmlns:a16="http://schemas.microsoft.com/office/drawing/2014/main" id="{F8AC2EA8-EE5F-B7AF-8789-5DCCCDDD615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2" name="Picture 2" descr="Discours digne de ceux de Gustave Labarbe, maire de Champignac.AnneHidalgo  pourra concourir pour le prix du maire de Champignac décerné chaque année  par nos amis de la Suisse 🇨🇭 romande. 😂😂😂">
            <a:extLst>
              <a:ext uri="{FF2B5EF4-FFF2-40B4-BE49-F238E27FC236}">
                <a16:creationId xmlns:a16="http://schemas.microsoft.com/office/drawing/2014/main" id="{6AFCA4E4-1332-03F2-72CB-A3370A974E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095" y="2634049"/>
            <a:ext cx="4198891" cy="30819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6" name="Picture 6" descr="Le Champignac d'or couronne le Chaux-de-Fonnier Théo Bregnard pour une  histoire de toilettes non genrées - Le Temps">
            <a:extLst>
              <a:ext uri="{FF2B5EF4-FFF2-40B4-BE49-F238E27FC236}">
                <a16:creationId xmlns:a16="http://schemas.microsoft.com/office/drawing/2014/main" id="{F56D2793-5B84-172E-CCF6-7E6E057CED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13084" y="2193591"/>
            <a:ext cx="6454896" cy="3628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1663175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C58DA4-2234-844C-E62C-2F6371065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071604D2-1EBE-2ADC-2670-0EC4F9925D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Programme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2A83B3C3-1149-F6A9-099D-EAC285B50DA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pic>
        <p:nvPicPr>
          <p:cNvPr id="7" name="Picture 2" descr="Stiftung Papiliorama – Papiliorama">
            <a:extLst>
              <a:ext uri="{FF2B5EF4-FFF2-40B4-BE49-F238E27FC236}">
                <a16:creationId xmlns:a16="http://schemas.microsoft.com/office/drawing/2014/main" id="{3D5B2748-EC1C-1A1C-282E-81D35DAE86D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ECB677B5-4BAE-115D-23C8-D00B5F7C7ACC}"/>
              </a:ext>
            </a:extLst>
          </p:cNvPr>
          <p:cNvSpPr txBox="1">
            <a:spLocks/>
          </p:cNvSpPr>
          <p:nvPr/>
        </p:nvSpPr>
        <p:spPr>
          <a:xfrm>
            <a:off x="429131" y="1556405"/>
            <a:ext cx="11340082" cy="43200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fr-CH" sz="1800" dirty="0">
                <a:latin typeface="Manrope" pitchFamily="2" charset="0"/>
              </a:rPr>
              <a:t>Gouvernance et pilotage du Conseil communal</a:t>
            </a:r>
            <a:endParaRPr lang="de-DE" sz="18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1800" b="1" dirty="0">
                <a:latin typeface="Manrope" pitchFamily="2" charset="0"/>
              </a:rPr>
              <a:t>Représentation, communication, gestion des conflits</a:t>
            </a:r>
            <a:endParaRPr lang="de-DE" sz="1800" b="1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1800" dirty="0">
                <a:latin typeface="Manrope" pitchFamily="2" charset="0"/>
              </a:rPr>
              <a:t>Rôle de surveillance et échanges</a:t>
            </a:r>
          </a:p>
          <a:p>
            <a:pPr marL="0" indent="0">
              <a:buNone/>
            </a:pPr>
            <a:endParaRPr lang="fr-CH" dirty="0">
              <a:solidFill>
                <a:srgbClr val="666666"/>
              </a:solidFill>
            </a:endParaRPr>
          </a:p>
        </p:txBody>
      </p:sp>
      <p:sp>
        <p:nvSpPr>
          <p:cNvPr id="5" name="Flèche : pentagone 4">
            <a:extLst>
              <a:ext uri="{FF2B5EF4-FFF2-40B4-BE49-F238E27FC236}">
                <a16:creationId xmlns:a16="http://schemas.microsoft.com/office/drawing/2014/main" id="{EF086DA9-3C74-999F-A0BF-905379B4CEBC}"/>
              </a:ext>
            </a:extLst>
          </p:cNvPr>
          <p:cNvSpPr/>
          <p:nvPr/>
        </p:nvSpPr>
        <p:spPr>
          <a:xfrm>
            <a:off x="0" y="2118219"/>
            <a:ext cx="362456" cy="208514"/>
          </a:xfrm>
          <a:prstGeom prst="homePlate">
            <a:avLst/>
          </a:prstGeom>
          <a:solidFill>
            <a:srgbClr val="8B0000"/>
          </a:solidFill>
          <a:ln>
            <a:solidFill>
              <a:srgbClr val="8B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5870305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BE67F-653A-B28A-FF80-68670F900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18AD72-2542-F4BE-C43C-095EBD9D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>
                <a:ea typeface="MS PGothic"/>
                <a:cs typeface="Calibri"/>
              </a:rPr>
              <a:t>Points</a:t>
            </a: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6A7EAABF-57A7-F968-844B-F52C4D0557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pic>
        <p:nvPicPr>
          <p:cNvPr id="7" name="Picture 2" descr="Stiftung Papiliorama – Papiliorama">
            <a:extLst>
              <a:ext uri="{FF2B5EF4-FFF2-40B4-BE49-F238E27FC236}">
                <a16:creationId xmlns:a16="http://schemas.microsoft.com/office/drawing/2014/main" id="{68EEA51B-CAB9-7E38-05C2-CFE5FE7BAB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AD9A24F3-05D4-400E-5C7F-F29B7CC08DC6}"/>
              </a:ext>
            </a:extLst>
          </p:cNvPr>
          <p:cNvSpPr txBox="1">
            <a:spLocks/>
          </p:cNvSpPr>
          <p:nvPr/>
        </p:nvSpPr>
        <p:spPr>
          <a:xfrm>
            <a:off x="429131" y="1556405"/>
            <a:ext cx="11340082" cy="43200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fr-CH">
              <a:solidFill>
                <a:srgbClr val="666666"/>
              </a:solidFill>
            </a:endParaRP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AB57C46E-6BE2-E51A-17FD-1ADC01B678A1}"/>
              </a:ext>
            </a:extLst>
          </p:cNvPr>
          <p:cNvSpPr txBox="1"/>
          <p:nvPr/>
        </p:nvSpPr>
        <p:spPr>
          <a:xfrm>
            <a:off x="511642" y="1343132"/>
            <a:ext cx="8601739" cy="19697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r>
              <a:rPr lang="fr-CH" dirty="0">
                <a:effectLst/>
                <a:latin typeface="Manrope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1.  Le rôle de représentation et de porte-parole</a:t>
            </a:r>
            <a:r>
              <a:rPr lang="fr-CH" dirty="0">
                <a:latin typeface="Manrope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 de</a:t>
            </a:r>
            <a:r>
              <a:rPr lang="fr-CH" dirty="0">
                <a:effectLst/>
                <a:latin typeface="Manrope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r>
              <a:rPr lang="de-DE" dirty="0">
                <a:latin typeface="Manrope" pitchFamily="2" charset="0"/>
              </a:rPr>
              <a:t>la </a:t>
            </a:r>
            <a:r>
              <a:rPr lang="de-DE" dirty="0" err="1">
                <a:latin typeface="Manrope" pitchFamily="2" charset="0"/>
              </a:rPr>
              <a:t>Syndique</a:t>
            </a:r>
            <a:r>
              <a:rPr lang="de-DE" dirty="0">
                <a:latin typeface="Manrope" pitchFamily="2" charset="0"/>
              </a:rPr>
              <a:t> </a:t>
            </a:r>
            <a:r>
              <a:rPr lang="de-DE" dirty="0" err="1">
                <a:latin typeface="Manrope" pitchFamily="2" charset="0"/>
              </a:rPr>
              <a:t>ou</a:t>
            </a:r>
            <a:r>
              <a:rPr lang="de-DE" dirty="0">
                <a:latin typeface="Manrope" pitchFamily="2" charset="0"/>
              </a:rPr>
              <a:t> </a:t>
            </a:r>
            <a:r>
              <a:rPr lang="fr-CH" dirty="0">
                <a:effectLst/>
                <a:latin typeface="Manrope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du Syndic</a:t>
            </a:r>
            <a:r>
              <a:rPr lang="fr-CH" dirty="0">
                <a:latin typeface="Manrope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 /</a:t>
            </a:r>
          </a:p>
          <a:p>
            <a:pPr lvl="0"/>
            <a:r>
              <a:rPr lang="fr-CH" dirty="0">
                <a:latin typeface="Manrope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     de la Présidente ou du Président</a:t>
            </a:r>
            <a:r>
              <a:rPr lang="fr-CH" dirty="0">
                <a:effectLst/>
                <a:latin typeface="Manrope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 </a:t>
            </a:r>
            <a:endParaRPr lang="fr-CH" dirty="0">
              <a:effectLst/>
              <a:latin typeface="Manrope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57200">
              <a:buNone/>
            </a:pPr>
            <a:r>
              <a:rPr lang="fr-CH" dirty="0">
                <a:effectLst/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lvl="0"/>
            <a:r>
              <a:rPr lang="fr-CH" dirty="0">
                <a:effectLst/>
                <a:latin typeface="Manrope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2.  Principes-clés de la communication institutionnelle</a:t>
            </a:r>
            <a:endParaRPr lang="fr-CH" dirty="0">
              <a:effectLst/>
              <a:latin typeface="Manrope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57200">
              <a:buNone/>
            </a:pPr>
            <a:r>
              <a:rPr lang="fr-CH" dirty="0">
                <a:effectLst/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 </a:t>
            </a:r>
          </a:p>
          <a:p>
            <a:pPr lvl="0"/>
            <a:r>
              <a:rPr lang="fr-CH" dirty="0">
                <a:effectLst/>
                <a:latin typeface="Manrope" pitchFamily="2" charset="0"/>
                <a:ea typeface="Times New Roman" panose="02020603050405020304" pitchFamily="18" charset="0"/>
                <a:cs typeface="Aptos" panose="020B0004020202020204" pitchFamily="34" charset="0"/>
              </a:rPr>
              <a:t>3.  Tensions, conflits et crises</a:t>
            </a:r>
            <a:endParaRPr lang="fr-CH" dirty="0">
              <a:effectLst/>
              <a:latin typeface="Manrope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449580">
              <a:buNone/>
            </a:pPr>
            <a:endParaRPr lang="fr-CH" sz="14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030616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EAE28-7828-D5F8-CFF1-B3F294449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7B18A9D-802E-0211-D4D1-43128C9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591030"/>
            <a:ext cx="11227599" cy="691866"/>
          </a:xfrm>
        </p:spPr>
        <p:txBody>
          <a:bodyPr/>
          <a:lstStyle/>
          <a:p>
            <a:r>
              <a:rPr lang="fr-CH" dirty="0"/>
              <a:t>1. Son rôle institutionnel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C68853D6-8E72-A409-C389-22D5974F11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pic>
        <p:nvPicPr>
          <p:cNvPr id="7" name="Picture 2" descr="Stiftung Papiliorama – Papiliorama">
            <a:extLst>
              <a:ext uri="{FF2B5EF4-FFF2-40B4-BE49-F238E27FC236}">
                <a16:creationId xmlns:a16="http://schemas.microsoft.com/office/drawing/2014/main" id="{9444DA47-4C11-636E-0FE2-2AC5985C7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B8AE11C8-5F3C-2820-CB02-E7F1E5C56244}"/>
              </a:ext>
            </a:extLst>
          </p:cNvPr>
          <p:cNvSpPr txBox="1">
            <a:spLocks/>
          </p:cNvSpPr>
          <p:nvPr/>
        </p:nvSpPr>
        <p:spPr>
          <a:xfrm>
            <a:off x="429131" y="1556405"/>
            <a:ext cx="11340082" cy="43200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fr-CH" sz="1800">
              <a:latin typeface="Manrope" pitchFamily="2" charset="0"/>
            </a:endParaRPr>
          </a:p>
          <a:p>
            <a:pPr marL="0" indent="0">
              <a:buNone/>
            </a:pPr>
            <a:endParaRPr lang="fr-CH">
              <a:solidFill>
                <a:srgbClr val="666666"/>
              </a:solidFill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6F537FAE-A06B-1555-ACFB-4D150E1F369F}"/>
              </a:ext>
            </a:extLst>
          </p:cNvPr>
          <p:cNvSpPr txBox="1"/>
          <p:nvPr/>
        </p:nvSpPr>
        <p:spPr>
          <a:xfrm>
            <a:off x="243289" y="1141964"/>
            <a:ext cx="10005238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/>
            <a:endParaRPr lang="fr-CH" sz="1800" dirty="0">
              <a:effectLst/>
              <a:latin typeface="Manrope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indent="-285750">
              <a:buFontTx/>
              <a:buChar char="-"/>
            </a:pPr>
            <a:r>
              <a:rPr lang="fr-CH" sz="1800" dirty="0">
                <a:effectLst/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Il ou elle </a:t>
            </a:r>
            <a:r>
              <a:rPr lang="fr-CH" dirty="0"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i</a:t>
            </a:r>
            <a:r>
              <a:rPr lang="fr-CH" sz="1800" dirty="0">
                <a:effectLst/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ncarne </a:t>
            </a:r>
            <a:r>
              <a:rPr lang="fr-CH" dirty="0"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sa commune </a:t>
            </a:r>
            <a:r>
              <a:rPr lang="fr-CH" sz="1800" dirty="0">
                <a:effectLst/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 au sein de son territoire et à l’extérieur.</a:t>
            </a:r>
          </a:p>
          <a:p>
            <a:pPr marL="457200"/>
            <a:r>
              <a:rPr lang="fr-CH" sz="1800" dirty="0">
                <a:effectLst/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 </a:t>
            </a:r>
          </a:p>
          <a:p>
            <a:pPr marL="742950" indent="-285750">
              <a:buFontTx/>
              <a:buChar char="-"/>
            </a:pPr>
            <a:r>
              <a:rPr lang="fr-CH" sz="1800" dirty="0">
                <a:effectLst/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Il ou elle doit être capable de la distinguer de son parti, de sa personne (ego).</a:t>
            </a:r>
          </a:p>
          <a:p>
            <a:pPr marL="457200"/>
            <a:endParaRPr lang="fr-CH" sz="1800" dirty="0">
              <a:effectLst/>
              <a:latin typeface="Manrope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indent="-285750">
              <a:buFontTx/>
              <a:buChar char="-"/>
            </a:pPr>
            <a:r>
              <a:rPr lang="fr-CH" dirty="0"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Il ou elle devient un personnage public sous les feux de la critique</a:t>
            </a:r>
          </a:p>
          <a:p>
            <a:pPr marL="457200"/>
            <a:endParaRPr lang="fr-CH" sz="1800" dirty="0">
              <a:effectLst/>
              <a:latin typeface="Manrope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indent="-285750">
              <a:buFontTx/>
              <a:buChar char="-"/>
            </a:pPr>
            <a:r>
              <a:rPr lang="fr-CH" dirty="0"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Il ou elle conduit les séances du Conseil communal et le représente </a:t>
            </a:r>
          </a:p>
          <a:p>
            <a:pPr marL="457200"/>
            <a:endParaRPr lang="fr-CH" dirty="0">
              <a:latin typeface="Manrope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 marL="742950" indent="-285750">
              <a:buFontTx/>
              <a:buChar char="-"/>
            </a:pPr>
            <a:r>
              <a:rPr lang="fr-CH" dirty="0">
                <a:latin typeface="Manrope" pitchFamily="2" charset="0"/>
                <a:ea typeface="Aptos" panose="020B0004020202020204" pitchFamily="34" charset="0"/>
                <a:cs typeface="Aptos" panose="020B0004020202020204" pitchFamily="34" charset="0"/>
              </a:rPr>
              <a:t>Il ou elle est le porte-parole du Conseil communal auprès du personnel</a:t>
            </a:r>
            <a:endParaRPr lang="fr-CH" sz="1800" dirty="0">
              <a:effectLst/>
              <a:latin typeface="Manrope" pitchFamily="2" charset="0"/>
              <a:ea typeface="Aptos" panose="020B0004020202020204" pitchFamily="34" charset="0"/>
              <a:cs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779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C1ABE18-2C89-8B6C-DFB6-C0B44D962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Son rôle dans la représentation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9342F57B-8363-0941-1CAF-855166506054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96109" y="1039572"/>
            <a:ext cx="11227598" cy="4653325"/>
          </a:xfrm>
        </p:spPr>
        <p:txBody>
          <a:bodyPr>
            <a:normAutofit fontScale="77500" lnSpcReduction="20000"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fr-CH" sz="2300" b="1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300" b="1" noProof="0" dirty="0"/>
              <a:t>Représentations officielles</a:t>
            </a:r>
          </a:p>
          <a:p>
            <a:pPr marL="0" indent="0">
              <a:buNone/>
            </a:pPr>
            <a:r>
              <a:rPr lang="fr-CH" sz="2300" noProof="0" dirty="0"/>
              <a:t>	Contacts avec le canton, le district (préfecture et syndics-</a:t>
            </a:r>
            <a:r>
              <a:rPr lang="fr-CH" sz="2300" noProof="0" dirty="0" err="1"/>
              <a:t>ques</a:t>
            </a:r>
            <a:r>
              <a:rPr lang="fr-CH" sz="2300" noProof="0" dirty="0"/>
              <a:t>)</a:t>
            </a:r>
          </a:p>
          <a:p>
            <a:endParaRPr lang="fr-CH" sz="23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300" b="1" noProof="0" dirty="0"/>
              <a:t>Représentation auprès de la population et des sociétés locales</a:t>
            </a:r>
          </a:p>
          <a:p>
            <a:pPr marL="0" indent="0">
              <a:buNone/>
            </a:pPr>
            <a:r>
              <a:rPr lang="fr-CH" sz="2300" noProof="0" dirty="0"/>
              <a:t>	Proximité de la population tout en gardant une distance</a:t>
            </a:r>
          </a:p>
          <a:p>
            <a:pPr marL="0" indent="0">
              <a:buNone/>
            </a:pPr>
            <a:r>
              <a:rPr lang="fr-CH" sz="2300" noProof="0" dirty="0"/>
              <a:t>	Rôle auprès des sociétés locales</a:t>
            </a:r>
          </a:p>
          <a:p>
            <a:endParaRPr lang="fr-CH" sz="23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300" b="1" noProof="0" dirty="0"/>
              <a:t>Représentation auprès des entreprises et des sociétés</a:t>
            </a:r>
          </a:p>
          <a:p>
            <a:pPr marL="0" indent="0">
              <a:buNone/>
            </a:pPr>
            <a:r>
              <a:rPr lang="fr-CH" sz="2300" noProof="0" dirty="0"/>
              <a:t>	Contacts privilégiés</a:t>
            </a:r>
          </a:p>
          <a:p>
            <a:endParaRPr lang="fr-CH" sz="2300" noProof="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r-CH" sz="2300" b="1" noProof="0" dirty="0"/>
              <a:t>Représentation lors des crises</a:t>
            </a:r>
          </a:p>
          <a:p>
            <a:pPr marL="0" indent="0">
              <a:buNone/>
            </a:pPr>
            <a:r>
              <a:rPr lang="fr-CH" sz="2300" dirty="0"/>
              <a:t>	</a:t>
            </a:r>
            <a:r>
              <a:rPr lang="fr-CH" sz="2300" noProof="0" dirty="0"/>
              <a:t>Fermeté</a:t>
            </a:r>
          </a:p>
          <a:p>
            <a:pPr marL="0" indent="0">
              <a:buNone/>
            </a:pPr>
            <a:r>
              <a:rPr lang="fr-CH" sz="2300" dirty="0"/>
              <a:t>	</a:t>
            </a:r>
            <a:r>
              <a:rPr lang="fr-CH" sz="2300" noProof="0" dirty="0"/>
              <a:t>Apaisement</a:t>
            </a:r>
          </a:p>
          <a:p>
            <a:endParaRPr lang="fr-CH" noProof="0" dirty="0"/>
          </a:p>
        </p:txBody>
      </p:sp>
    </p:spTree>
    <p:extLst>
      <p:ext uri="{BB962C8B-B14F-4D97-AF65-F5344CB8AC3E}">
        <p14:creationId xmlns:p14="http://schemas.microsoft.com/office/powerpoint/2010/main" val="32981360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2874AF-FC3E-504C-E9C9-2EA5D3BB98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La Syndique ou le Syndic, comme personnalité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1ECE1E6-AB61-0109-2CB7-DB74359898A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131" y="1198597"/>
            <a:ext cx="11227598" cy="4320073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fr-CH" sz="1900" noProof="0" dirty="0"/>
          </a:p>
          <a:p>
            <a:endParaRPr lang="fr-CH" sz="1900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Une personnalité publique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Le symbole de la commune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Une personne sous observations</a:t>
            </a:r>
          </a:p>
          <a:p>
            <a:pPr marL="0" indent="0">
              <a:buNone/>
            </a:pPr>
            <a:endParaRPr lang="fr-CH" sz="1900" noProof="0" dirty="0"/>
          </a:p>
          <a:p>
            <a:pPr marL="0" indent="0">
              <a:buNone/>
            </a:pPr>
            <a:r>
              <a:rPr lang="fr-CH" sz="1900" b="1" noProof="0" dirty="0"/>
              <a:t>Les conséquences</a:t>
            </a:r>
            <a:endParaRPr lang="fr-CH" sz="1900" noProof="0" dirty="0"/>
          </a:p>
          <a:p>
            <a:endParaRPr lang="fr-CH" sz="1900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Une attitude exemplaire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Un comportement exemplaire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Attention aux amis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Une relation privilégiée avec les médias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Il ou elle doit supporter la critique (avoir les épaules larges!)</a:t>
            </a:r>
          </a:p>
          <a:p>
            <a:pPr marL="0" indent="0">
              <a:buNone/>
            </a:pPr>
            <a:endParaRPr lang="fr-CH" noProof="0" dirty="0"/>
          </a:p>
          <a:p>
            <a:pPr>
              <a:buFont typeface="Arial" panose="020B0604020202020204" pitchFamily="34" charset="0"/>
              <a:buChar char="•"/>
            </a:pPr>
            <a:endParaRPr lang="fr-CH" noProof="0" dirty="0"/>
          </a:p>
          <a:p>
            <a:pPr marL="0" indent="0">
              <a:buNone/>
            </a:pPr>
            <a:endParaRPr lang="fr-CH" noProof="0" dirty="0"/>
          </a:p>
          <a:p>
            <a:endParaRPr lang="fr-CH" noProof="0" dirty="0"/>
          </a:p>
        </p:txBody>
      </p:sp>
    </p:spTree>
    <p:extLst>
      <p:ext uri="{BB962C8B-B14F-4D97-AF65-F5344CB8AC3E}">
        <p14:creationId xmlns:p14="http://schemas.microsoft.com/office/powerpoint/2010/main" val="345618999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E2AB98AD-80C3-2864-401B-40C9D9CD9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 dirty="0"/>
              <a:t>2. Principes-clés de la communication institutionnelle</a:t>
            </a:r>
            <a:br>
              <a:rPr lang="fr-CH" dirty="0"/>
            </a:br>
            <a:endParaRPr lang="fr-CH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4420AE4D-EC38-00F9-A7EF-E62B2FB407D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131" y="1141964"/>
            <a:ext cx="11091238" cy="3729628"/>
          </a:xfrm>
        </p:spPr>
        <p:txBody>
          <a:bodyPr>
            <a:normAutofit/>
          </a:bodyPr>
          <a:lstStyle/>
          <a:p>
            <a:pPr lvl="0"/>
            <a:r>
              <a:rPr lang="fr-CH" dirty="0">
                <a:ea typeface="Times New Roman" panose="02020603050405020304" pitchFamily="18" charset="0"/>
                <a:cs typeface="Aptos" panose="020B0004020202020204" pitchFamily="34" charset="0"/>
              </a:rPr>
              <a:t>Informer: ni trop, ni trop peu (attention au secret de fonction)</a:t>
            </a:r>
          </a:p>
          <a:p>
            <a:pPr lvl="0"/>
            <a:r>
              <a:rPr lang="fr-CH" dirty="0">
                <a:ea typeface="Times New Roman" panose="02020603050405020304" pitchFamily="18" charset="0"/>
                <a:cs typeface="Aptos" panose="020B0004020202020204" pitchFamily="34" charset="0"/>
              </a:rPr>
              <a:t>Expliquer (rester simple dans les explications, cela doit être compréhensible pour la population)</a:t>
            </a:r>
          </a:p>
          <a:p>
            <a:pPr lvl="0"/>
            <a:r>
              <a:rPr lang="fr-CH" dirty="0">
                <a:ea typeface="Times New Roman" panose="02020603050405020304" pitchFamily="18" charset="0"/>
                <a:cs typeface="Aptos" panose="020B0004020202020204" pitchFamily="34" charset="0"/>
              </a:rPr>
              <a:t>Transparence (ne pas cacher des éléments essentiels à la compréhension)</a:t>
            </a:r>
          </a:p>
          <a:p>
            <a:pPr lvl="0"/>
            <a:r>
              <a:rPr lang="fr-CH" dirty="0">
                <a:ea typeface="Times New Roman" panose="02020603050405020304" pitchFamily="18" charset="0"/>
                <a:cs typeface="Aptos" panose="020B0004020202020204" pitchFamily="34" charset="0"/>
              </a:rPr>
              <a:t>Créer une relation de confiance (en particulier avec les médias)</a:t>
            </a:r>
          </a:p>
          <a:p>
            <a:pPr lvl="0"/>
            <a:r>
              <a:rPr lang="fr-CH" dirty="0"/>
              <a:t>Temporalité (informer au bon moment (conférence de presse par exemple)</a:t>
            </a:r>
            <a:endParaRPr lang="de-DE" dirty="0"/>
          </a:p>
          <a:p>
            <a:pPr marL="457200">
              <a:buNone/>
            </a:pPr>
            <a:endParaRPr lang="fr-CH" dirty="0"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38412673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3C5ABB-39E9-F859-30A8-43F624B51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La voix du Conseil communal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1F5C8B7-95FC-B43F-A726-DCF64D39420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132" y="1141964"/>
            <a:ext cx="11227598" cy="4320073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fr-CH" sz="2000" b="1" noProof="0" dirty="0"/>
              <a:t>La collégialité</a:t>
            </a:r>
          </a:p>
          <a:p>
            <a:pPr>
              <a:buNone/>
            </a:pPr>
            <a:endParaRPr lang="fr-CH" sz="2000" b="1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noProof="0" dirty="0"/>
              <a:t>Respect des principes de la collégialité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noProof="0" dirty="0"/>
              <a:t>Eviter qu‘</a:t>
            </a:r>
            <a:r>
              <a:rPr lang="fr-CH" noProof="0" dirty="0" err="1"/>
              <a:t>un.e</a:t>
            </a:r>
            <a:r>
              <a:rPr lang="fr-CH" noProof="0" dirty="0"/>
              <a:t> </a:t>
            </a:r>
            <a:r>
              <a:rPr lang="fr-CH" noProof="0" dirty="0" err="1"/>
              <a:t>représentant.e</a:t>
            </a:r>
            <a:r>
              <a:rPr lang="fr-CH" noProof="0" dirty="0"/>
              <a:t> du Conseil communal se mette en avant et en fasse un argument électoral par exemple</a:t>
            </a:r>
          </a:p>
          <a:p>
            <a:pPr>
              <a:buFont typeface="Arial" panose="020B0604020202020204" pitchFamily="34" charset="0"/>
              <a:buChar char="•"/>
            </a:pPr>
            <a:endParaRPr lang="fr-CH" sz="2000" noProof="0" dirty="0"/>
          </a:p>
          <a:p>
            <a:pPr>
              <a:buNone/>
            </a:pPr>
            <a:r>
              <a:rPr lang="fr-CH" sz="2000" b="1" noProof="0" dirty="0"/>
              <a:t>Règles d‘organisation</a:t>
            </a:r>
          </a:p>
          <a:p>
            <a:pPr>
              <a:buNone/>
            </a:pPr>
            <a:endParaRPr lang="fr-CH" sz="2000" b="1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noProof="0" dirty="0"/>
              <a:t>Insérer les principes d‘information dans le règlement d‘organisation (voir modèle ACF)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noProof="0" dirty="0"/>
              <a:t>Qui communique (le politique, l‘administration?)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noProof="0" dirty="0"/>
              <a:t>Engagement d‘</a:t>
            </a:r>
            <a:r>
              <a:rPr lang="fr-CH" noProof="0" dirty="0" err="1"/>
              <a:t>un.e</a:t>
            </a:r>
            <a:r>
              <a:rPr lang="fr-CH" noProof="0" dirty="0"/>
              <a:t> spécialiste en communication (pour une petite commune, par exemple lors d‘une situation de crise ou d‘un dossier complexe)</a:t>
            </a:r>
          </a:p>
          <a:p>
            <a:endParaRPr lang="fr-CH" noProof="0" dirty="0"/>
          </a:p>
        </p:txBody>
      </p:sp>
    </p:spTree>
    <p:extLst>
      <p:ext uri="{BB962C8B-B14F-4D97-AF65-F5344CB8AC3E}">
        <p14:creationId xmlns:p14="http://schemas.microsoft.com/office/powerpoint/2010/main" val="37849540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A2AF028-0CF7-C54F-E7C6-623D2BB5F5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Communication avec les médias et réseaux sociaux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1C8C65C3-F31B-E1A1-EE78-6ED4527AA16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131" y="1009816"/>
            <a:ext cx="11020747" cy="423056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CH" b="1" noProof="0" dirty="0"/>
          </a:p>
          <a:p>
            <a:pPr>
              <a:buFont typeface="Arial" panose="020B0604020202020204" pitchFamily="34" charset="0"/>
              <a:buChar char="•"/>
            </a:pPr>
            <a:endParaRPr lang="fr-CH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noProof="0" dirty="0"/>
              <a:t>Créer une relation de confiance (jouer la transparence tout en gardant la confidentialité, attention aux réactions spontanées)</a:t>
            </a:r>
          </a:p>
          <a:p>
            <a:pPr>
              <a:buFont typeface="Arial" panose="020B0604020202020204" pitchFamily="34" charset="0"/>
              <a:buChar char="•"/>
            </a:pPr>
            <a:endParaRPr lang="fr-CH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noProof="0" dirty="0"/>
              <a:t>Demander la relecture des textes avant publication</a:t>
            </a:r>
          </a:p>
          <a:p>
            <a:pPr>
              <a:buFont typeface="Arial" panose="020B0604020202020204" pitchFamily="34" charset="0"/>
              <a:buChar char="•"/>
            </a:pPr>
            <a:endParaRPr lang="fr-CH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noProof="0" dirty="0"/>
              <a:t>Pour la télévision (clarté dans les propos, ne pas hésiter de demander une nouvelle prise de son et d‘image)</a:t>
            </a:r>
          </a:p>
          <a:p>
            <a:pPr>
              <a:buFont typeface="Arial" panose="020B0604020202020204" pitchFamily="34" charset="0"/>
              <a:buChar char="•"/>
            </a:pPr>
            <a:endParaRPr lang="fr-CH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noProof="0" dirty="0"/>
              <a:t>Pour les réseaux sociaux (avoir sa propre page, maintenir une veille, ne pas </a:t>
            </a:r>
            <a:r>
              <a:rPr lang="fr-CH" noProof="0" dirty="0" err="1"/>
              <a:t>surrenchérir</a:t>
            </a:r>
            <a:r>
              <a:rPr lang="fr-CH" noProof="0" dirty="0"/>
              <a:t> à des prises de position)</a:t>
            </a:r>
          </a:p>
          <a:p>
            <a:pPr marL="0" indent="0">
              <a:buNone/>
            </a:pPr>
            <a:endParaRPr lang="fr-CH" noProof="0" dirty="0"/>
          </a:p>
          <a:p>
            <a:endParaRPr lang="fr-CH" noProof="0" dirty="0"/>
          </a:p>
        </p:txBody>
      </p:sp>
    </p:spTree>
    <p:extLst>
      <p:ext uri="{BB962C8B-B14F-4D97-AF65-F5344CB8AC3E}">
        <p14:creationId xmlns:p14="http://schemas.microsoft.com/office/powerpoint/2010/main" val="187604143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2FD0F91-7009-5122-F12F-918472889B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3. Tensions, conflits et crises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B77F424-1D7E-5D03-CDB8-D54E4E807ED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de-DE"/>
          </a:p>
          <a:p>
            <a:endParaRPr lang="fr-CH"/>
          </a:p>
        </p:txBody>
      </p:sp>
      <p:graphicFrame>
        <p:nvGraphicFramePr>
          <p:cNvPr id="5" name="Tableau 4">
            <a:extLst>
              <a:ext uri="{FF2B5EF4-FFF2-40B4-BE49-F238E27FC236}">
                <a16:creationId xmlns:a16="http://schemas.microsoft.com/office/drawing/2014/main" id="{AF9C7238-C4F9-713A-8EB0-E5A5DD21707A}"/>
              </a:ext>
            </a:extLst>
          </p:cNvPr>
          <p:cNvGraphicFramePr>
            <a:graphicFrameLocks noGrp="1"/>
          </p:cNvGraphicFramePr>
          <p:nvPr/>
        </p:nvGraphicFramePr>
        <p:xfrm>
          <a:off x="2032000" y="1556406"/>
          <a:ext cx="8127999" cy="334355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322862126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79124707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261671354"/>
                    </a:ext>
                  </a:extLst>
                </a:gridCol>
              </a:tblGrid>
              <a:tr h="8097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b="1" noProof="0" dirty="0"/>
                        <a:t>Niveaux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b="1" noProof="0" dirty="0"/>
                        <a:t>Caractéristiques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b="1" noProof="0" dirty="0"/>
                        <a:t>Mesures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456143837"/>
                  </a:ext>
                </a:extLst>
              </a:tr>
              <a:tr h="8097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noProof="0" dirty="0"/>
                        <a:t>Tensions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noProof="0" dirty="0"/>
                        <a:t>Points de vue différents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noProof="0" dirty="0"/>
                        <a:t>Rôle de </a:t>
                      </a:r>
                      <a:r>
                        <a:rPr lang="fr-CH" noProof="0" dirty="0" err="1"/>
                        <a:t>modérateur.trice</a:t>
                      </a:r>
                      <a:endParaRPr lang="fr-CH" noProof="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6960079"/>
                  </a:ext>
                </a:extLst>
              </a:tr>
              <a:tr h="8097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noProof="0" dirty="0"/>
                        <a:t>Conflits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noProof="0" dirty="0"/>
                        <a:t>Positions figées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noProof="0" dirty="0"/>
                        <a:t>Intervention de façon active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61582144"/>
                  </a:ext>
                </a:extLst>
              </a:tr>
              <a:tr h="8097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noProof="0" dirty="0"/>
                        <a:t>Crises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noProof="0" dirty="0"/>
                        <a:t>Perte de confiance / blocage</a:t>
                      </a:r>
                    </a:p>
                    <a:p>
                      <a:pPr>
                        <a:buNone/>
                      </a:pPr>
                      <a:endParaRPr lang="fr-CH" noProof="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fr-CH" noProof="0" dirty="0"/>
                        <a:t>Leadership clair et communication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9950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1580031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38C5D67-2F3E-DF7C-F512-94916F929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H"/>
              <a:t>Que faire?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BE549C8F-BE40-E353-468B-41FDDB6FED6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131" y="906448"/>
            <a:ext cx="11475581" cy="4596320"/>
          </a:xfrm>
        </p:spPr>
        <p:txBody>
          <a:bodyPr/>
          <a:lstStyle/>
          <a:p>
            <a:endParaRPr lang="fr-CH" noProof="0" dirty="0"/>
          </a:p>
          <a:p>
            <a:r>
              <a:rPr lang="fr-CH" noProof="0" dirty="0"/>
              <a:t>En cas de situation de conflit, la Syndique ou le Syndic organise une séance extraordinaire. En cas de nécessité, la Syndique ou le Syndic peut faire appel à un ou une mentor (liste auprès de l‘ACF) ou à un médiateur ou une médiatrice </a:t>
            </a:r>
          </a:p>
          <a:p>
            <a:endParaRPr lang="fr-CH" noProof="0" dirty="0"/>
          </a:p>
          <a:p>
            <a:r>
              <a:rPr lang="fr-CH" noProof="0" dirty="0"/>
              <a:t>Est-ce que la Syndique ou le Syndic est à l‘origine du conflit? Si oui, la Vice-syndique ou le Vice-syndic doit mener les débats.</a:t>
            </a:r>
          </a:p>
          <a:p>
            <a:endParaRPr lang="fr-CH" noProof="0" dirty="0"/>
          </a:p>
          <a:p>
            <a:r>
              <a:rPr lang="fr-CH" noProof="0" dirty="0"/>
              <a:t>La discussion doit être menée afin de trouver une solution commune</a:t>
            </a:r>
          </a:p>
          <a:p>
            <a:endParaRPr lang="fr-CH" noProof="0" dirty="0"/>
          </a:p>
          <a:p>
            <a:r>
              <a:rPr lang="fr-CH" noProof="0" dirty="0"/>
              <a:t>Si aucune solution n‘est trouvée, la Syndique ou le Syndic applique les principes de l‘article 150 et suivants</a:t>
            </a:r>
          </a:p>
          <a:p>
            <a:endParaRPr lang="fr-CH" noProof="0" dirty="0"/>
          </a:p>
        </p:txBody>
      </p:sp>
    </p:spTree>
    <p:extLst>
      <p:ext uri="{BB962C8B-B14F-4D97-AF65-F5344CB8AC3E}">
        <p14:creationId xmlns:p14="http://schemas.microsoft.com/office/powerpoint/2010/main" val="604630927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B0478-DAFD-2BE9-8902-982A1F1D31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6CBB0AB2-14D4-3374-027B-CB4FBBDEF1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br>
              <a:rPr lang="fr-CH"/>
            </a:br>
            <a:endParaRPr lang="fr-CH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4FE54A6A-7DE7-AA15-8854-F2780941E1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pic>
        <p:nvPicPr>
          <p:cNvPr id="7" name="Picture 2" descr="Stiftung Papiliorama – Papiliorama">
            <a:extLst>
              <a:ext uri="{FF2B5EF4-FFF2-40B4-BE49-F238E27FC236}">
                <a16:creationId xmlns:a16="http://schemas.microsoft.com/office/drawing/2014/main" id="{7553BDC0-3C67-0F26-CC93-D087CA444E4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856E497D-43DD-0282-1C13-1E405E22487A}"/>
              </a:ext>
            </a:extLst>
          </p:cNvPr>
          <p:cNvSpPr txBox="1">
            <a:spLocks/>
          </p:cNvSpPr>
          <p:nvPr/>
        </p:nvSpPr>
        <p:spPr>
          <a:xfrm>
            <a:off x="429131" y="1556405"/>
            <a:ext cx="11340082" cy="43200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endParaRPr lang="de-DE" sz="1800">
              <a:latin typeface="Manrope" pitchFamily="2" charset="0"/>
            </a:endParaRP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FB87D21-F70F-85A2-C069-8C9B9346D799}"/>
              </a:ext>
            </a:extLst>
          </p:cNvPr>
          <p:cNvSpPr txBox="1"/>
          <p:nvPr/>
        </p:nvSpPr>
        <p:spPr>
          <a:xfrm>
            <a:off x="2992821" y="981522"/>
            <a:ext cx="6100218" cy="449353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CH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Art. 150</a:t>
            </a:r>
            <a:endParaRPr lang="fr-CH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just"/>
            <a:r>
              <a:rPr lang="fr-CH" sz="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1 </a:t>
            </a:r>
            <a:r>
              <a:rPr lang="fr-CH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Le syndic peut, dans sa sphère de compétences, prendre notamment les mesures suivantes:</a:t>
            </a:r>
          </a:p>
          <a:p>
            <a:pPr algn="just"/>
            <a:r>
              <a:rPr lang="fr-CH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ordonner une enquête administrative;</a:t>
            </a:r>
          </a:p>
          <a:p>
            <a:pPr algn="just"/>
            <a:r>
              <a:rPr lang="fr-CH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après l'avoir entendu, décharger un conseiller communal d'un dossier ou de tout ou partie de son domaine de responsabilités, le temps de l'enquête administrative, et confier la tâche à un autre conseiller communal;</a:t>
            </a:r>
          </a:p>
          <a:p>
            <a:pPr algn="just"/>
            <a:r>
              <a:rPr lang="fr-CH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requérir l'intervention de l'autorité de surveillance.</a:t>
            </a:r>
          </a:p>
          <a:p>
            <a:pPr algn="just"/>
            <a:endParaRPr lang="fr-CH" sz="1800" b="0" i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r>
              <a:rPr lang="fr-CH" sz="1800" b="1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Art. 150b </a:t>
            </a:r>
            <a:r>
              <a:rPr lang="fr-CH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Devoirs de la commune  – Information</a:t>
            </a:r>
          </a:p>
          <a:p>
            <a:pPr algn="just"/>
            <a:r>
              <a:rPr lang="fr-CH" sz="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1 </a:t>
            </a:r>
            <a:r>
              <a:rPr lang="fr-CH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La commune informe le préfet:</a:t>
            </a:r>
          </a:p>
          <a:p>
            <a:pPr algn="just"/>
            <a:r>
              <a:rPr lang="fr-CH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a) de l'ouverture de l'enquête;</a:t>
            </a:r>
          </a:p>
          <a:p>
            <a:pPr algn="just"/>
            <a:r>
              <a:rPr lang="fr-CH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b) de sa clôture;</a:t>
            </a:r>
          </a:p>
          <a:p>
            <a:pPr algn="just"/>
            <a:r>
              <a:rPr lang="fr-CH" sz="18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c) des mesures prises. </a:t>
            </a:r>
          </a:p>
          <a:p>
            <a:endParaRPr lang="fr-CH" dirty="0"/>
          </a:p>
        </p:txBody>
      </p:sp>
    </p:spTree>
    <p:extLst>
      <p:ext uri="{BB962C8B-B14F-4D97-AF65-F5344CB8AC3E}">
        <p14:creationId xmlns:p14="http://schemas.microsoft.com/office/powerpoint/2010/main" val="190291213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B3492E-C27B-5677-F617-0C1F73424B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40954"/>
            <a:ext cx="11227599" cy="691866"/>
          </a:xfrm>
        </p:spPr>
        <p:txBody>
          <a:bodyPr/>
          <a:lstStyle/>
          <a:p>
            <a:r>
              <a:rPr lang="fr-CH"/>
              <a:t>Posture de la Syndique ou du Syndic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109F0BA-1EC8-12A2-B956-B54FB894E50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29131" y="1141964"/>
            <a:ext cx="11227599" cy="4734515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fr-CH" b="1" noProof="0" dirty="0"/>
          </a:p>
          <a:p>
            <a:pPr marL="0" indent="0">
              <a:buNone/>
            </a:pPr>
            <a:r>
              <a:rPr lang="fr-CH" noProof="0" dirty="0"/>
              <a:t> </a:t>
            </a:r>
          </a:p>
          <a:p>
            <a:pPr marL="0" indent="0">
              <a:buNone/>
            </a:pPr>
            <a:endParaRPr lang="fr-CH" noProof="0" dirty="0"/>
          </a:p>
          <a:p>
            <a:pPr marL="0" indent="0">
              <a:buNone/>
            </a:pPr>
            <a:r>
              <a:rPr lang="fr-CH" sz="1900" u="sng" noProof="0" dirty="0"/>
              <a:t>En résumé</a:t>
            </a:r>
          </a:p>
          <a:p>
            <a:pPr marL="0" indent="0">
              <a:buNone/>
            </a:pPr>
            <a:endParaRPr lang="fr-CH" sz="1900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Représente la commune en tant qu‘institution</a:t>
            </a:r>
          </a:p>
          <a:p>
            <a:pPr marL="0" indent="0">
              <a:buNone/>
            </a:pPr>
            <a:endParaRPr lang="fr-CH" sz="1900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Crée de la confiance au travers de la communication</a:t>
            </a:r>
          </a:p>
          <a:p>
            <a:pPr>
              <a:buFont typeface="Arial" panose="020B0604020202020204" pitchFamily="34" charset="0"/>
              <a:buChar char="•"/>
            </a:pPr>
            <a:endParaRPr lang="fr-CH" sz="1900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Veille au respect de la collégialité</a:t>
            </a:r>
          </a:p>
          <a:p>
            <a:pPr>
              <a:buFont typeface="Arial" panose="020B0604020202020204" pitchFamily="34" charset="0"/>
              <a:buChar char="•"/>
            </a:pPr>
            <a:endParaRPr lang="fr-CH" sz="1900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Apaise les tensions et tente de résoudre les crises</a:t>
            </a:r>
          </a:p>
          <a:p>
            <a:pPr>
              <a:buFont typeface="Arial" panose="020B0604020202020204" pitchFamily="34" charset="0"/>
              <a:buChar char="•"/>
            </a:pPr>
            <a:endParaRPr lang="fr-CH" sz="1900" noProof="0" dirty="0"/>
          </a:p>
          <a:p>
            <a:pPr>
              <a:buFont typeface="Arial" panose="020B0604020202020204" pitchFamily="34" charset="0"/>
              <a:buChar char="•"/>
            </a:pPr>
            <a:r>
              <a:rPr lang="fr-CH" sz="1900" noProof="0" dirty="0"/>
              <a:t>Une de mes actions en tant que Syndic : le carton jaune avant le carton rouge!</a:t>
            </a:r>
          </a:p>
          <a:p>
            <a:pPr marL="0" indent="0">
              <a:buNone/>
            </a:pPr>
            <a:endParaRPr lang="fr-CH" noProof="0" dirty="0"/>
          </a:p>
          <a:p>
            <a:endParaRPr lang="fr-CH" noProof="0" dirty="0"/>
          </a:p>
          <a:p>
            <a:pPr>
              <a:buFont typeface="Arial" panose="020B0604020202020204" pitchFamily="34" charset="0"/>
              <a:buChar char="•"/>
            </a:pPr>
            <a:endParaRPr lang="fr-CH" noProof="0" dirty="0"/>
          </a:p>
          <a:p>
            <a:endParaRPr lang="fr-CH" noProof="0" dirty="0"/>
          </a:p>
          <a:p>
            <a:pPr>
              <a:buFont typeface="Arial" panose="020B0604020202020204" pitchFamily="34" charset="0"/>
              <a:buChar char="•"/>
            </a:pPr>
            <a:endParaRPr lang="fr-CH" noProof="0" dirty="0"/>
          </a:p>
          <a:p>
            <a:endParaRPr lang="fr-CH" noProof="0" dirty="0"/>
          </a:p>
        </p:txBody>
      </p:sp>
    </p:spTree>
    <p:extLst>
      <p:ext uri="{BB962C8B-B14F-4D97-AF65-F5344CB8AC3E}">
        <p14:creationId xmlns:p14="http://schemas.microsoft.com/office/powerpoint/2010/main" val="29354652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6ED0AB-B78F-7D99-1B40-9FE396F945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8312F8F6-119F-06AF-6DB2-42CFB4FB4F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Programme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EFDF2DAD-5495-36D1-AE17-FD3CCA6F1BC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pic>
        <p:nvPicPr>
          <p:cNvPr id="7" name="Picture 2" descr="Stiftung Papiliorama – Papiliorama">
            <a:extLst>
              <a:ext uri="{FF2B5EF4-FFF2-40B4-BE49-F238E27FC236}">
                <a16:creationId xmlns:a16="http://schemas.microsoft.com/office/drawing/2014/main" id="{9303B114-18BA-4740-D6A8-24D905CD3E6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C37453DB-E003-594E-34F0-1C97730129F5}"/>
              </a:ext>
            </a:extLst>
          </p:cNvPr>
          <p:cNvSpPr txBox="1">
            <a:spLocks/>
          </p:cNvSpPr>
          <p:nvPr/>
        </p:nvSpPr>
        <p:spPr>
          <a:xfrm>
            <a:off x="429131" y="1556405"/>
            <a:ext cx="11340082" cy="43200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fr-CH" sz="1800" dirty="0">
                <a:latin typeface="Manrope" pitchFamily="2" charset="0"/>
              </a:rPr>
              <a:t>Gouvernance et pilotage du Conseil communal</a:t>
            </a:r>
            <a:endParaRPr lang="de-DE" sz="18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1800" dirty="0">
                <a:latin typeface="Manrope" pitchFamily="2" charset="0"/>
              </a:rPr>
              <a:t>Représentation, communication, gestion des conflits</a:t>
            </a:r>
            <a:endParaRPr lang="de-DE" sz="18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1800" b="1" dirty="0">
                <a:latin typeface="Manrope" pitchFamily="2" charset="0"/>
              </a:rPr>
              <a:t>Rôle de surveillance et échanges</a:t>
            </a:r>
          </a:p>
          <a:p>
            <a:pPr marL="0" indent="0">
              <a:buNone/>
            </a:pPr>
            <a:endParaRPr lang="fr-CH" dirty="0">
              <a:solidFill>
                <a:srgbClr val="666666"/>
              </a:solidFill>
            </a:endParaRPr>
          </a:p>
        </p:txBody>
      </p:sp>
      <p:sp>
        <p:nvSpPr>
          <p:cNvPr id="5" name="Flèche : pentagone 4">
            <a:extLst>
              <a:ext uri="{FF2B5EF4-FFF2-40B4-BE49-F238E27FC236}">
                <a16:creationId xmlns:a16="http://schemas.microsoft.com/office/drawing/2014/main" id="{A7E26625-0665-DA3B-85A7-3E35733EBC9D}"/>
              </a:ext>
            </a:extLst>
          </p:cNvPr>
          <p:cNvSpPr/>
          <p:nvPr/>
        </p:nvSpPr>
        <p:spPr>
          <a:xfrm>
            <a:off x="0" y="2575419"/>
            <a:ext cx="362456" cy="208514"/>
          </a:xfrm>
          <a:prstGeom prst="homePlate">
            <a:avLst/>
          </a:prstGeom>
          <a:solidFill>
            <a:srgbClr val="8B0000"/>
          </a:solidFill>
          <a:ln>
            <a:solidFill>
              <a:srgbClr val="8B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359709991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ABE67F-653A-B28A-FF80-68670F900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1918AD72-2542-F4BE-C43C-095EBD9D3C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5959" y="603503"/>
            <a:ext cx="10927389" cy="702455"/>
          </a:xfrm>
        </p:spPr>
        <p:txBody>
          <a:bodyPr/>
          <a:lstStyle/>
          <a:p>
            <a:pPr algn="ctr"/>
            <a:r>
              <a:rPr lang="fr-CH" sz="2800" dirty="0"/>
              <a:t>Rôle de surveillance du Préfet</a:t>
            </a: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6A7EAABF-57A7-F968-844B-F52C4D05575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pic>
        <p:nvPicPr>
          <p:cNvPr id="7" name="Picture 2" descr="Stiftung Papiliorama – Papiliorama">
            <a:extLst>
              <a:ext uri="{FF2B5EF4-FFF2-40B4-BE49-F238E27FC236}">
                <a16:creationId xmlns:a16="http://schemas.microsoft.com/office/drawing/2014/main" id="{68EEA51B-CAB9-7E38-05C2-CFE5FE7BAB7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AD9A24F3-05D4-400E-5C7F-F29B7CC08DC6}"/>
              </a:ext>
            </a:extLst>
          </p:cNvPr>
          <p:cNvSpPr txBox="1">
            <a:spLocks/>
          </p:cNvSpPr>
          <p:nvPr/>
        </p:nvSpPr>
        <p:spPr>
          <a:xfrm>
            <a:off x="425959" y="2087829"/>
            <a:ext cx="11340082" cy="43200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fr-CH" sz="2400" dirty="0">
                <a:latin typeface="Manrope" pitchFamily="2" charset="0"/>
              </a:rPr>
              <a:t>Point 1 : compétences de la commune et de l’association de commune</a:t>
            </a:r>
            <a:endParaRPr lang="de-DE" sz="24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2400" dirty="0">
                <a:latin typeface="Manrope" pitchFamily="2" charset="0"/>
              </a:rPr>
              <a:t>Point 2 : missions et procédures</a:t>
            </a:r>
            <a:endParaRPr lang="de-DE" sz="24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2400" dirty="0">
                <a:latin typeface="Manrope" pitchFamily="2" charset="0"/>
              </a:rPr>
              <a:t>Point 3 : mesures et bonnes pratiques</a:t>
            </a:r>
          </a:p>
          <a:p>
            <a:pPr marL="0" indent="0">
              <a:buNone/>
            </a:pPr>
            <a:endParaRPr lang="fr-CH" dirty="0">
              <a:solidFill>
                <a:srgbClr val="66666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931630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CEAE28-7828-D5F8-CFF1-B3F2944493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F7B18A9D-802E-0211-D4D1-43128C9B63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Programme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C68853D6-8E72-A409-C389-22D5974F11D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pic>
        <p:nvPicPr>
          <p:cNvPr id="7" name="Picture 2" descr="Stiftung Papiliorama – Papiliorama">
            <a:extLst>
              <a:ext uri="{FF2B5EF4-FFF2-40B4-BE49-F238E27FC236}">
                <a16:creationId xmlns:a16="http://schemas.microsoft.com/office/drawing/2014/main" id="{9444DA47-4C11-636E-0FE2-2AC5985C7CE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B8AE11C8-5F3C-2820-CB02-E7F1E5C56244}"/>
              </a:ext>
            </a:extLst>
          </p:cNvPr>
          <p:cNvSpPr txBox="1">
            <a:spLocks/>
          </p:cNvSpPr>
          <p:nvPr/>
        </p:nvSpPr>
        <p:spPr>
          <a:xfrm>
            <a:off x="429131" y="1556405"/>
            <a:ext cx="11340082" cy="43200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fr-CH" sz="2400" dirty="0">
                <a:latin typeface="Manrope" pitchFamily="2" charset="0"/>
              </a:rPr>
              <a:t>Point 1 : compétences de la commune et de l’association de commune</a:t>
            </a:r>
            <a:endParaRPr lang="de-DE" sz="24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endParaRPr lang="de-DE" sz="18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2000" dirty="0">
                <a:latin typeface="Manrope" pitchFamily="2" charset="0"/>
              </a:rPr>
              <a:t>Devoirs généraux et organes compétents (art. 150 </a:t>
            </a:r>
            <a:r>
              <a:rPr lang="fr-CH" sz="2000" dirty="0" err="1">
                <a:latin typeface="Manrope" pitchFamily="2" charset="0"/>
              </a:rPr>
              <a:t>LCo</a:t>
            </a:r>
            <a:r>
              <a:rPr lang="fr-CH" sz="2000" dirty="0">
                <a:latin typeface="Manrope" pitchFamily="2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CH" sz="2000" dirty="0">
                <a:latin typeface="Manrope" pitchFamily="2" charset="0"/>
              </a:rPr>
              <a:t>Mesures possibles (art.  150a </a:t>
            </a:r>
            <a:r>
              <a:rPr lang="fr-CH" sz="2000" dirty="0" err="1">
                <a:latin typeface="Manrope" pitchFamily="2" charset="0"/>
              </a:rPr>
              <a:t>LCo</a:t>
            </a:r>
            <a:r>
              <a:rPr lang="fr-CH" sz="2000" dirty="0">
                <a:latin typeface="Manrope" pitchFamily="2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CH" sz="2000" dirty="0">
                <a:latin typeface="Manrope" pitchFamily="2" charset="0"/>
              </a:rPr>
              <a:t>Devoir d’informer le Préfet (art. 150b </a:t>
            </a:r>
            <a:r>
              <a:rPr lang="fr-CH" sz="2000" dirty="0" err="1">
                <a:latin typeface="Manrope" pitchFamily="2" charset="0"/>
              </a:rPr>
              <a:t>LCo</a:t>
            </a:r>
            <a:r>
              <a:rPr lang="fr-CH" sz="2000" dirty="0">
                <a:latin typeface="Manrope" pitchFamily="2" charset="0"/>
              </a:rPr>
              <a:t>)</a:t>
            </a:r>
          </a:p>
          <a:p>
            <a:pPr marL="0" indent="0">
              <a:buNone/>
            </a:pPr>
            <a:endParaRPr lang="fr-CH" dirty="0">
              <a:solidFill>
                <a:srgbClr val="666666"/>
              </a:solidFill>
            </a:endParaRPr>
          </a:p>
        </p:txBody>
      </p:sp>
      <p:sp>
        <p:nvSpPr>
          <p:cNvPr id="5" name="Flèche : pentagone 4">
            <a:extLst>
              <a:ext uri="{FF2B5EF4-FFF2-40B4-BE49-F238E27FC236}">
                <a16:creationId xmlns:a16="http://schemas.microsoft.com/office/drawing/2014/main" id="{DF7CD360-C146-BF43-0583-C1AF2AD84C31}"/>
              </a:ext>
            </a:extLst>
          </p:cNvPr>
          <p:cNvSpPr/>
          <p:nvPr/>
        </p:nvSpPr>
        <p:spPr>
          <a:xfrm>
            <a:off x="0" y="1697595"/>
            <a:ext cx="362456" cy="208514"/>
          </a:xfrm>
          <a:prstGeom prst="homePlate">
            <a:avLst/>
          </a:prstGeom>
          <a:solidFill>
            <a:srgbClr val="8B0000"/>
          </a:solidFill>
          <a:ln>
            <a:solidFill>
              <a:srgbClr val="8B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48019800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4B3071-92D8-B30D-CF2D-8F7C730A77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58F5B728-5418-5C40-7D4B-9D2B38ED80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Programme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B3BBDF68-2EAF-161C-974A-D20A090BB86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pic>
        <p:nvPicPr>
          <p:cNvPr id="7" name="Picture 2" descr="Stiftung Papiliorama – Papiliorama">
            <a:extLst>
              <a:ext uri="{FF2B5EF4-FFF2-40B4-BE49-F238E27FC236}">
                <a16:creationId xmlns:a16="http://schemas.microsoft.com/office/drawing/2014/main" id="{45319F5A-F827-A419-5A7B-FC0DC3238DC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7A08C816-9CB8-16D7-16BC-741DC1787152}"/>
              </a:ext>
            </a:extLst>
          </p:cNvPr>
          <p:cNvSpPr txBox="1">
            <a:spLocks/>
          </p:cNvSpPr>
          <p:nvPr/>
        </p:nvSpPr>
        <p:spPr>
          <a:xfrm>
            <a:off x="429131" y="1556405"/>
            <a:ext cx="11340082" cy="43200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fr-CH" sz="2400" dirty="0">
                <a:latin typeface="Manrope" pitchFamily="2" charset="0"/>
              </a:rPr>
              <a:t>Point 2 : missions et procédures</a:t>
            </a:r>
            <a:endParaRPr lang="de-DE" sz="24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endParaRPr lang="de-DE" sz="18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2000" dirty="0">
                <a:latin typeface="Manrope" pitchFamily="2" charset="0"/>
              </a:rPr>
              <a:t>Rôle de conseil et d’assistance (art. 146 al. 2 </a:t>
            </a:r>
            <a:r>
              <a:rPr lang="fr-CH" sz="2000" dirty="0" err="1">
                <a:latin typeface="Manrope" pitchFamily="2" charset="0"/>
              </a:rPr>
              <a:t>LCo</a:t>
            </a:r>
            <a:r>
              <a:rPr lang="fr-CH" sz="2000" dirty="0">
                <a:latin typeface="Manrope" pitchFamily="2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CH" sz="2000" dirty="0">
                <a:latin typeface="Manrope" pitchFamily="2" charset="0"/>
              </a:rPr>
              <a:t>Intervention urgente (art. 151 al.2 et art. 151c al. 1 </a:t>
            </a:r>
            <a:r>
              <a:rPr lang="fr-CH" sz="2000" dirty="0" err="1">
                <a:latin typeface="Manrope" pitchFamily="2" charset="0"/>
              </a:rPr>
              <a:t>LCo</a:t>
            </a:r>
            <a:r>
              <a:rPr lang="fr-CH" sz="2000" dirty="0">
                <a:latin typeface="Manrope" pitchFamily="2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CH" sz="2000" dirty="0">
                <a:latin typeface="Manrope" pitchFamily="2" charset="0"/>
              </a:rPr>
              <a:t>Instruction préliminaire et enquête administrative (art. 151b </a:t>
            </a:r>
            <a:r>
              <a:rPr lang="fr-CH" sz="2000" dirty="0" err="1">
                <a:latin typeface="Manrope" pitchFamily="2" charset="0"/>
              </a:rPr>
              <a:t>LCo</a:t>
            </a:r>
            <a:r>
              <a:rPr lang="fr-CH" sz="2000" dirty="0">
                <a:latin typeface="Manrope" pitchFamily="2" charset="0"/>
              </a:rPr>
              <a:t>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CH" sz="2000" dirty="0">
                <a:latin typeface="Manrope" pitchFamily="2" charset="0"/>
              </a:rPr>
              <a:t> </a:t>
            </a:r>
          </a:p>
          <a:p>
            <a:pPr marL="0" indent="0">
              <a:buNone/>
            </a:pPr>
            <a:endParaRPr lang="fr-CH" dirty="0">
              <a:solidFill>
                <a:srgbClr val="666666"/>
              </a:solidFill>
            </a:endParaRPr>
          </a:p>
        </p:txBody>
      </p:sp>
      <p:sp>
        <p:nvSpPr>
          <p:cNvPr id="5" name="Flèche : pentagone 4">
            <a:extLst>
              <a:ext uri="{FF2B5EF4-FFF2-40B4-BE49-F238E27FC236}">
                <a16:creationId xmlns:a16="http://schemas.microsoft.com/office/drawing/2014/main" id="{940F396B-2E3C-8F0E-AA62-6C8C35F6F7C0}"/>
              </a:ext>
            </a:extLst>
          </p:cNvPr>
          <p:cNvSpPr/>
          <p:nvPr/>
        </p:nvSpPr>
        <p:spPr>
          <a:xfrm>
            <a:off x="0" y="1725027"/>
            <a:ext cx="362456" cy="208514"/>
          </a:xfrm>
          <a:prstGeom prst="homePlate">
            <a:avLst/>
          </a:prstGeom>
          <a:solidFill>
            <a:srgbClr val="8B0000"/>
          </a:solidFill>
          <a:ln>
            <a:solidFill>
              <a:srgbClr val="8B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196002094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1F4C65-8617-C803-9C7E-345AF03C3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E87942D7-144B-B53C-1C7B-66D79DFA5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691866"/>
          </a:xfrm>
        </p:spPr>
        <p:txBody>
          <a:bodyPr/>
          <a:lstStyle/>
          <a:p>
            <a:r>
              <a:rPr lang="fr-CH" dirty="0"/>
              <a:t>Programme</a:t>
            </a:r>
            <a:br>
              <a:rPr lang="fr-CH" dirty="0"/>
            </a:br>
            <a:endParaRPr lang="fr-CH" dirty="0"/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327B8D92-AFD2-5115-A027-2C120789BD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pic>
        <p:nvPicPr>
          <p:cNvPr id="7" name="Picture 2" descr="Stiftung Papiliorama – Papiliorama">
            <a:extLst>
              <a:ext uri="{FF2B5EF4-FFF2-40B4-BE49-F238E27FC236}">
                <a16:creationId xmlns:a16="http://schemas.microsoft.com/office/drawing/2014/main" id="{6D7BBA0C-480B-452A-8EDC-814BB456592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Espace réservé du texte 4">
            <a:extLst>
              <a:ext uri="{FF2B5EF4-FFF2-40B4-BE49-F238E27FC236}">
                <a16:creationId xmlns:a16="http://schemas.microsoft.com/office/drawing/2014/main" id="{6DDA6AFE-D661-3DDB-1ED7-6CF714802DE2}"/>
              </a:ext>
            </a:extLst>
          </p:cNvPr>
          <p:cNvSpPr txBox="1">
            <a:spLocks/>
          </p:cNvSpPr>
          <p:nvPr/>
        </p:nvSpPr>
        <p:spPr>
          <a:xfrm>
            <a:off x="429131" y="1556405"/>
            <a:ext cx="11340082" cy="432007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0000"/>
              </a:lnSpc>
              <a:buNone/>
            </a:pPr>
            <a:r>
              <a:rPr lang="fr-CH" sz="2400" dirty="0">
                <a:latin typeface="Manrope" pitchFamily="2" charset="0"/>
              </a:rPr>
              <a:t>Point 3 : mesures et bonnes pratiques</a:t>
            </a:r>
            <a:endParaRPr lang="de-DE" sz="24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endParaRPr lang="de-DE" sz="1800" dirty="0">
              <a:latin typeface="Manrope" pitchFamily="2" charset="0"/>
            </a:endParaRPr>
          </a:p>
          <a:p>
            <a:pPr>
              <a:lnSpc>
                <a:spcPct val="120000"/>
              </a:lnSpc>
            </a:pPr>
            <a:r>
              <a:rPr lang="fr-CH" sz="2000" dirty="0">
                <a:latin typeface="Manrope" pitchFamily="2" charset="0"/>
              </a:rPr>
              <a:t>Accompagnement (art. 151c al. 2 lettre c </a:t>
            </a:r>
            <a:r>
              <a:rPr lang="fr-CH" sz="2000" dirty="0" err="1">
                <a:latin typeface="Manrope" pitchFamily="2" charset="0"/>
              </a:rPr>
              <a:t>LCo</a:t>
            </a:r>
            <a:r>
              <a:rPr lang="fr-CH" sz="2000" dirty="0">
                <a:latin typeface="Manrope" pitchFamily="2" charset="0"/>
              </a:rPr>
              <a:t>)</a:t>
            </a:r>
          </a:p>
          <a:p>
            <a:pPr>
              <a:lnSpc>
                <a:spcPct val="120000"/>
              </a:lnSpc>
            </a:pPr>
            <a:r>
              <a:rPr lang="fr-CH" sz="2000" dirty="0">
                <a:latin typeface="Manrope" pitchFamily="2" charset="0"/>
              </a:rPr>
              <a:t>Réorganisation du CC (idem)</a:t>
            </a:r>
          </a:p>
          <a:p>
            <a:pPr>
              <a:lnSpc>
                <a:spcPct val="120000"/>
              </a:lnSpc>
            </a:pPr>
            <a:r>
              <a:rPr lang="fr-CH" sz="2000" dirty="0">
                <a:latin typeface="Manrope" pitchFamily="2" charset="0"/>
              </a:rPr>
              <a:t>Mentorat (idem)</a:t>
            </a:r>
          </a:p>
          <a:p>
            <a:pPr>
              <a:lnSpc>
                <a:spcPct val="120000"/>
              </a:lnSpc>
            </a:pPr>
            <a:r>
              <a:rPr lang="fr-CH" sz="2000" dirty="0">
                <a:latin typeface="Manrope" pitchFamily="2" charset="0"/>
              </a:rPr>
              <a:t>Transmission au CE pour mesures de sa compétence (art. 151c al. 2 lettre d)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fr-CH" sz="2000" dirty="0">
                <a:latin typeface="Manrope" pitchFamily="2" charset="0"/>
              </a:rPr>
              <a:t> </a:t>
            </a:r>
          </a:p>
          <a:p>
            <a:pPr marL="0" indent="0">
              <a:buNone/>
            </a:pPr>
            <a:endParaRPr lang="fr-CH" dirty="0">
              <a:solidFill>
                <a:srgbClr val="666666"/>
              </a:solidFill>
            </a:endParaRPr>
          </a:p>
        </p:txBody>
      </p:sp>
      <p:sp>
        <p:nvSpPr>
          <p:cNvPr id="5" name="Flèche : pentagone 4">
            <a:extLst>
              <a:ext uri="{FF2B5EF4-FFF2-40B4-BE49-F238E27FC236}">
                <a16:creationId xmlns:a16="http://schemas.microsoft.com/office/drawing/2014/main" id="{E2A7B420-7E32-1B25-F35F-6582F4B98667}"/>
              </a:ext>
            </a:extLst>
          </p:cNvPr>
          <p:cNvSpPr/>
          <p:nvPr/>
        </p:nvSpPr>
        <p:spPr>
          <a:xfrm>
            <a:off x="0" y="1706739"/>
            <a:ext cx="362456" cy="208514"/>
          </a:xfrm>
          <a:prstGeom prst="homePlate">
            <a:avLst/>
          </a:prstGeom>
          <a:solidFill>
            <a:srgbClr val="8B0000"/>
          </a:solidFill>
          <a:ln>
            <a:solidFill>
              <a:srgbClr val="8B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25188980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F03BA6-F23F-337A-F2B2-F9AD9742C4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>
            <a:extLst>
              <a:ext uri="{FF2B5EF4-FFF2-40B4-BE49-F238E27FC236}">
                <a16:creationId xmlns:a16="http://schemas.microsoft.com/office/drawing/2014/main" id="{471EDA09-8798-E784-5D89-556B3C5D6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131" y="450098"/>
            <a:ext cx="11227599" cy="465726"/>
          </a:xfrm>
        </p:spPr>
        <p:txBody>
          <a:bodyPr/>
          <a:lstStyle/>
          <a:p>
            <a:pPr>
              <a:lnSpc>
                <a:spcPct val="120000"/>
              </a:lnSpc>
            </a:pPr>
            <a:r>
              <a:rPr lang="fr-CH" dirty="0"/>
              <a:t>Questions et conclusion</a:t>
            </a:r>
          </a:p>
        </p:txBody>
      </p:sp>
      <p:pic>
        <p:nvPicPr>
          <p:cNvPr id="6" name="Image 5" descr="Une image contenant Police, Graphique, noir, logo&#10;&#10;Description générée automatiquement">
            <a:extLst>
              <a:ext uri="{FF2B5EF4-FFF2-40B4-BE49-F238E27FC236}">
                <a16:creationId xmlns:a16="http://schemas.microsoft.com/office/drawing/2014/main" id="{2803D8C3-CB17-814E-F233-154EFBE29F5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1642" y="5942175"/>
            <a:ext cx="974045" cy="410002"/>
          </a:xfrm>
          <a:prstGeom prst="rect">
            <a:avLst/>
          </a:prstGeom>
        </p:spPr>
      </p:pic>
      <p:sp>
        <p:nvSpPr>
          <p:cNvPr id="2" name="Espace réservé du texte 8">
            <a:extLst>
              <a:ext uri="{FF2B5EF4-FFF2-40B4-BE49-F238E27FC236}">
                <a16:creationId xmlns:a16="http://schemas.microsoft.com/office/drawing/2014/main" id="{22391B78-FACD-6612-57A6-5B68D5C36E6C}"/>
              </a:ext>
            </a:extLst>
          </p:cNvPr>
          <p:cNvSpPr txBox="1">
            <a:spLocks/>
          </p:cNvSpPr>
          <p:nvPr/>
        </p:nvSpPr>
        <p:spPr>
          <a:xfrm>
            <a:off x="511642" y="1217497"/>
            <a:ext cx="11227599" cy="4423005"/>
          </a:xfrm>
          <a:prstGeom prst="rect">
            <a:avLst/>
          </a:prstGeom>
        </p:spPr>
        <p:txBody>
          <a:bodyPr lIns="91440" tIns="45720" rIns="91440" bIns="4572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None/>
              <a:tabLst>
                <a:tab pos="1620520" algn="l"/>
                <a:tab pos="1710690" algn="l"/>
              </a:tabLst>
            </a:pPr>
            <a:endParaRPr lang="fr-CH" sz="1800" kern="100" dirty="0">
              <a:latin typeface="Aptos Display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2873C299-9928-0B50-4F4A-DA4E3153090E}"/>
              </a:ext>
            </a:extLst>
          </p:cNvPr>
          <p:cNvSpPr txBox="1"/>
          <p:nvPr/>
        </p:nvSpPr>
        <p:spPr>
          <a:xfrm>
            <a:off x="998664" y="2082001"/>
            <a:ext cx="10541162" cy="19018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fr-CH" sz="11500" b="1" kern="100" dirty="0">
                <a:solidFill>
                  <a:schemeClr val="tx1"/>
                </a:solidFill>
                <a:effectLst/>
                <a:latin typeface="Manrope" pitchFamily="2" charset="0"/>
                <a:ea typeface="Aptos" panose="020B0004020202020204" pitchFamily="34" charset="0"/>
                <a:cs typeface="Times New Roman" panose="02020603050405020304" pitchFamily="18" charset="0"/>
              </a:rPr>
              <a:t>? </a:t>
            </a:r>
          </a:p>
        </p:txBody>
      </p:sp>
      <p:pic>
        <p:nvPicPr>
          <p:cNvPr id="5" name="Picture 2" descr="Stiftung Papiliorama – Papiliorama">
            <a:extLst>
              <a:ext uri="{FF2B5EF4-FFF2-40B4-BE49-F238E27FC236}">
                <a16:creationId xmlns:a16="http://schemas.microsoft.com/office/drawing/2014/main" id="{67CFA9DB-F2C9-50FA-703E-69F3694FED7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68" r="75784" b="16073"/>
          <a:stretch/>
        </p:blipFill>
        <p:spPr bwMode="auto">
          <a:xfrm>
            <a:off x="511642" y="6352177"/>
            <a:ext cx="256743" cy="3772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Bulle narrative : rectangle à coins arrondis 6">
            <a:extLst>
              <a:ext uri="{FF2B5EF4-FFF2-40B4-BE49-F238E27FC236}">
                <a16:creationId xmlns:a16="http://schemas.microsoft.com/office/drawing/2014/main" id="{E5462D90-6978-F136-101C-66794D5970CE}"/>
              </a:ext>
            </a:extLst>
          </p:cNvPr>
          <p:cNvSpPr/>
          <p:nvPr/>
        </p:nvSpPr>
        <p:spPr>
          <a:xfrm>
            <a:off x="3677516" y="1671641"/>
            <a:ext cx="4895850" cy="2722585"/>
          </a:xfrm>
          <a:prstGeom prst="wedgeRoundRectCallou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H"/>
          </a:p>
        </p:txBody>
      </p:sp>
    </p:spTree>
    <p:extLst>
      <p:ext uri="{BB962C8B-B14F-4D97-AF65-F5344CB8AC3E}">
        <p14:creationId xmlns:p14="http://schemas.microsoft.com/office/powerpoint/2010/main" val="59316322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Espace réservé du texte 8">
            <a:extLst>
              <a:ext uri="{FF2B5EF4-FFF2-40B4-BE49-F238E27FC236}">
                <a16:creationId xmlns:a16="http://schemas.microsoft.com/office/drawing/2014/main" id="{B6A60F30-E4D4-4DBA-0566-DCB6B739CEB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924175" y="-615044"/>
            <a:ext cx="6343650" cy="3312524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fr-CH" sz="2800" dirty="0">
                <a:latin typeface="Manrope ExtraBold" pitchFamily="2" charset="0"/>
              </a:rPr>
              <a:t>Merci beaucoup </a:t>
            </a:r>
            <a:br>
              <a:rPr lang="fr-CH" sz="2800" dirty="0">
                <a:latin typeface="Manrope ExtraBold" pitchFamily="2" charset="0"/>
              </a:rPr>
            </a:br>
            <a:r>
              <a:rPr lang="fr-CH" sz="2800" dirty="0">
                <a:latin typeface="Manrope ExtraBold" pitchFamily="2" charset="0"/>
              </a:rPr>
              <a:t>pour votre participation! </a:t>
            </a:r>
          </a:p>
        </p:txBody>
      </p:sp>
      <p:pic>
        <p:nvPicPr>
          <p:cNvPr id="2" name="Image 1" descr="Une image contenant silhouette, panorama, noir et blanc, ciel&#10;&#10;Description générée automatiquement">
            <a:extLst>
              <a:ext uri="{FF2B5EF4-FFF2-40B4-BE49-F238E27FC236}">
                <a16:creationId xmlns:a16="http://schemas.microsoft.com/office/drawing/2014/main" id="{46437D3B-1D11-0E56-99D1-8EC5C703EE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263019"/>
            <a:ext cx="12191999" cy="1594981"/>
          </a:xfrm>
          <a:prstGeom prst="rect">
            <a:avLst/>
          </a:prstGeom>
        </p:spPr>
      </p:pic>
      <p:sp>
        <p:nvSpPr>
          <p:cNvPr id="3" name="ZoneTexte 2">
            <a:extLst>
              <a:ext uri="{FF2B5EF4-FFF2-40B4-BE49-F238E27FC236}">
                <a16:creationId xmlns:a16="http://schemas.microsoft.com/office/drawing/2014/main" id="{D36B9971-CE15-8F47-038F-1D29AF79FC89}"/>
              </a:ext>
            </a:extLst>
          </p:cNvPr>
          <p:cNvSpPr txBox="1"/>
          <p:nvPr/>
        </p:nvSpPr>
        <p:spPr>
          <a:xfrm>
            <a:off x="516316" y="2697480"/>
            <a:ext cx="6343650" cy="10515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900"/>
              </a:lnSpc>
              <a:spcAft>
                <a:spcPts val="600"/>
              </a:spcAft>
              <a:buClr>
                <a:srgbClr val="074EA1"/>
              </a:buClr>
            </a:pPr>
            <a:r>
              <a:rPr lang="fr-CH" sz="1600" b="1" dirty="0">
                <a:latin typeface="Manrope" pitchFamily="2" charset="0"/>
              </a:rPr>
              <a:t>Votre retour compte pour nous !</a:t>
            </a:r>
          </a:p>
          <a:p>
            <a:pPr>
              <a:lnSpc>
                <a:spcPts val="1900"/>
              </a:lnSpc>
              <a:spcAft>
                <a:spcPts val="600"/>
              </a:spcAft>
              <a:buClr>
                <a:srgbClr val="074EA1"/>
              </a:buClr>
            </a:pPr>
            <a:br>
              <a:rPr lang="fr-CH" sz="1600" dirty="0">
                <a:latin typeface="Manrope" pitchFamily="2" charset="0"/>
              </a:rPr>
            </a:br>
            <a:r>
              <a:rPr lang="fr-CH" sz="1600" dirty="0">
                <a:latin typeface="Manrope" pitchFamily="2" charset="0"/>
              </a:rPr>
              <a:t>Merci de prendre quelques instants pour répondre à notre sondage de satisfaction en scannant le QR code.</a:t>
            </a:r>
            <a:endParaRPr lang="fr-CH" sz="1600" b="1" dirty="0">
              <a:latin typeface="Manrope" pitchFamily="2" charset="0"/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AAEFABC6-21B2-017B-CA6B-34E4AF4999D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08474" y="1881789"/>
            <a:ext cx="2624246" cy="2624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0859538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4k4zS_PinUqzqCUZ9aNLB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I8Np4XZlUkmv42PBCZlamw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y5BIxwxAEefCy4UnCA5_A"/>
</p:tagLst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itre de la présentatio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23963FBF618641AED86739A3AEAB7E" ma:contentTypeVersion="20" ma:contentTypeDescription="Crée un document." ma:contentTypeScope="" ma:versionID="6196acce77552a6ad792e7fd4c8790b6">
  <xsd:schema xmlns:xsd="http://www.w3.org/2001/XMLSchema" xmlns:xs="http://www.w3.org/2001/XMLSchema" xmlns:p="http://schemas.microsoft.com/office/2006/metadata/properties" xmlns:ns2="8b4d73ce-a43f-4a6b-b590-2779b08ddbdc" xmlns:ns3="c3a6a09f-93f6-4cf0-8bda-9cbec7cb5d0e" targetNamespace="http://schemas.microsoft.com/office/2006/metadata/properties" ma:root="true" ma:fieldsID="56d1fc31095dfd80e1bab03b17e87d17" ns2:_="" ns3:_="">
    <xsd:import namespace="8b4d73ce-a43f-4a6b-b590-2779b08ddbdc"/>
    <xsd:import namespace="c3a6a09f-93f6-4cf0-8bda-9cbec7cb5d0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_Flow_SignoffStatu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b4d73ce-a43f-4a6b-b590-2779b08ddbd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6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aa35d0ec-8783-495b-88e1-95c45ca37f1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État de validation" ma:internalName="_x00c9_tat_x0020_de_x0020_validation">
      <xsd:simpleType>
        <xsd:restriction base="dms:Text"/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a6a09f-93f6-4cf0-8bda-9cbec7cb5d0e" elementFormDefault="qualified">
    <xsd:import namespace="http://schemas.microsoft.com/office/2006/documentManagement/types"/>
    <xsd:import namespace="http://schemas.microsoft.com/office/infopath/2007/PartnerControls"/>
    <xsd:element name="SharedWithUsers" ma:index="19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e3ba06c3-6970-4bed-8693-d4bd14b33e47}" ma:internalName="TaxCatchAll" ma:showField="CatchAllData" ma:web="c3a6a09f-93f6-4cf0-8bda-9cbec7cb5d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8b4d73ce-a43f-4a6b-b590-2779b08ddbdc">
      <Terms xmlns="http://schemas.microsoft.com/office/infopath/2007/PartnerControls"/>
    </lcf76f155ced4ddcb4097134ff3c332f>
    <TaxCatchAll xmlns="c3a6a09f-93f6-4cf0-8bda-9cbec7cb5d0e" xsi:nil="true"/>
    <_Flow_SignoffStatus xmlns="8b4d73ce-a43f-4a6b-b590-2779b08ddbdc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3456AC5-BB49-45EB-8E19-7A05F95A319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4d73ce-a43f-4a6b-b590-2779b08ddbdc"/>
    <ds:schemaRef ds:uri="c3a6a09f-93f6-4cf0-8bda-9cbec7cb5d0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73C9CC14-D7A0-48B7-9ED6-B8130AB9C049}">
  <ds:schemaRefs>
    <ds:schemaRef ds:uri="3ad9855f-af3b-409c-9fc4-220aff857c87"/>
    <ds:schemaRef ds:uri="464a0528-7d27-4ce0-b321-d071f68ba351"/>
    <ds:schemaRef ds:uri="8b4d73ce-a43f-4a6b-b590-2779b08ddbdc"/>
    <ds:schemaRef ds:uri="c3a6a09f-93f6-4cf0-8bda-9cbec7cb5d0e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EA38E079-010A-4E81-98BE-45A1E3A7797D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1993</Words>
  <Application>Microsoft Office PowerPoint</Application>
  <PresentationFormat>Grand écran</PresentationFormat>
  <Paragraphs>326</Paragraphs>
  <Slides>41</Slides>
  <Notes>32</Notes>
  <HiddenSlides>0</HiddenSlides>
  <MMClips>0</MMClips>
  <ScaleCrop>false</ScaleCrop>
  <HeadingPairs>
    <vt:vector size="6" baseType="variant">
      <vt:variant>
        <vt:lpstr>Polices utilisées</vt:lpstr>
      </vt:variant>
      <vt:variant>
        <vt:i4>8</vt:i4>
      </vt:variant>
      <vt:variant>
        <vt:lpstr>Thème</vt:lpstr>
      </vt:variant>
      <vt:variant>
        <vt:i4>2</vt:i4>
      </vt:variant>
      <vt:variant>
        <vt:lpstr>Titres des diapositives</vt:lpstr>
      </vt:variant>
      <vt:variant>
        <vt:i4>41</vt:i4>
      </vt:variant>
    </vt:vector>
  </HeadingPairs>
  <TitlesOfParts>
    <vt:vector size="51" baseType="lpstr">
      <vt:lpstr>Manrope ExtraBold</vt:lpstr>
      <vt:lpstr>Aptos</vt:lpstr>
      <vt:lpstr>Arial</vt:lpstr>
      <vt:lpstr>Manrope</vt:lpstr>
      <vt:lpstr>Calibri</vt:lpstr>
      <vt:lpstr>Aptos Display</vt:lpstr>
      <vt:lpstr>MS PGothic</vt:lpstr>
      <vt:lpstr>Times New Roman</vt:lpstr>
      <vt:lpstr>Thème Office</vt:lpstr>
      <vt:lpstr>Titre de la présentation</vt:lpstr>
      <vt:lpstr>Présentation PowerPoint</vt:lpstr>
      <vt:lpstr>L’ACF agit dès les travaux préparatoires jusqu’à ce que chaque commune passe à la mise en œuvre</vt:lpstr>
      <vt:lpstr>Nos 5 domaines d’activités</vt:lpstr>
      <vt:lpstr>Présentation PowerPoint</vt:lpstr>
      <vt:lpstr>Présentation PowerPoint</vt:lpstr>
      <vt:lpstr>L’assistant virtuel de l’ACF</vt:lpstr>
      <vt:lpstr>Présentation PowerPoint</vt:lpstr>
      <vt:lpstr>Présentation PowerPoint</vt:lpstr>
      <vt:lpstr>Formations à venir</vt:lpstr>
      <vt:lpstr>Présentation PowerPoint</vt:lpstr>
      <vt:lpstr>Présentation PowerPoint</vt:lpstr>
      <vt:lpstr>Intervenants </vt:lpstr>
      <vt:lpstr>Programme </vt:lpstr>
      <vt:lpstr>Gouvernance et pilotage du Conseil communal </vt:lpstr>
      <vt:lpstr>Gouvernance et pilotage du Conseil communal </vt:lpstr>
      <vt:lpstr>Gouvernance et pilotage du Conseil communal </vt:lpstr>
      <vt:lpstr>Gouvernance et pilotage du Conseil communal </vt:lpstr>
      <vt:lpstr>Gouvernance et pilotage du Conseil communal </vt:lpstr>
      <vt:lpstr>Gouvernance et pilotage du Conseil communal </vt:lpstr>
      <vt:lpstr>Gouvernance et pilotage du Conseil communal </vt:lpstr>
      <vt:lpstr>Gouvernance et pilotage du Conseil communal </vt:lpstr>
      <vt:lpstr>Gouvernance et pilotage du Conseil communal </vt:lpstr>
      <vt:lpstr>Programme </vt:lpstr>
      <vt:lpstr>Points</vt:lpstr>
      <vt:lpstr>1. Son rôle institutionnel </vt:lpstr>
      <vt:lpstr>Son rôle dans la représentation</vt:lpstr>
      <vt:lpstr>La Syndique ou le Syndic, comme personnalité</vt:lpstr>
      <vt:lpstr>2. Principes-clés de la communication institutionnelle </vt:lpstr>
      <vt:lpstr>La voix du Conseil communal</vt:lpstr>
      <vt:lpstr>Communication avec les médias et réseaux sociaux</vt:lpstr>
      <vt:lpstr>3. Tensions, conflits et crises</vt:lpstr>
      <vt:lpstr>Que faire?</vt:lpstr>
      <vt:lpstr> </vt:lpstr>
      <vt:lpstr>Posture de la Syndique ou du Syndic</vt:lpstr>
      <vt:lpstr>Programme </vt:lpstr>
      <vt:lpstr>Rôle de surveillance du Préfet</vt:lpstr>
      <vt:lpstr>Programme </vt:lpstr>
      <vt:lpstr>Programme </vt:lpstr>
      <vt:lpstr>Programme </vt:lpstr>
      <vt:lpstr>Questions et conclusion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ACF-FGV</dc:creator>
  <cp:lastModifiedBy>Grégoire Yerly</cp:lastModifiedBy>
  <cp:revision>3</cp:revision>
  <cp:lastPrinted>2024-02-22T09:37:38Z</cp:lastPrinted>
  <dcterms:created xsi:type="dcterms:W3CDTF">2022-04-26T11:23:59Z</dcterms:created>
  <dcterms:modified xsi:type="dcterms:W3CDTF">2026-06-03T16:54:46Z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0x010100E123963FBF618641AED86739A3AEAB7E</vt:lpwstr>
  </property>
  <property fmtid="{D5CDD505-2E9C-101B-9397-08002B2CF9AE}" pid="3" name="MediaServiceImageTags">
    <vt:lpwstr/>
  </property>
  <property fmtid="{D5CDD505-2E9C-101B-9397-08002B2CF9AE}" pid="4" name="ComplianceAssetId">
    <vt:lpwstr/>
  </property>
  <property fmtid="{D5CDD505-2E9C-101B-9397-08002B2CF9AE}" pid="5" name="_ExtendedDescription">
    <vt:lpwstr/>
  </property>
  <property fmtid="{D5CDD505-2E9C-101B-9397-08002B2CF9AE}" pid="6" name="TriggerFlowInfo">
    <vt:lpwstr/>
  </property>
</Properties>
</file>